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77" r:id="rId4"/>
    <p:sldId id="278" r:id="rId5"/>
    <p:sldId id="280" r:id="rId6"/>
    <p:sldId id="276" r:id="rId7"/>
    <p:sldId id="266" r:id="rId8"/>
    <p:sldId id="267" r:id="rId9"/>
    <p:sldId id="268" r:id="rId10"/>
    <p:sldId id="269" r:id="rId11"/>
    <p:sldId id="281" r:id="rId12"/>
    <p:sldId id="27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4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fld id="{E3C0958A-3ABA-4D58-9895-11EF39F178C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45B426B0-69E7-423E-BC0F-22BDCD5FFE37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A8348072-392E-4611-99FD-5EC75C2A5CF2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C27FEE53-DDE2-4EB3-BE3F-D53809D006F6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4F5B33FD-8337-4A0A-8108-75FB3E29D315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2213B1A4-2CB5-4529-846D-54E8A95855F0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DD526D48-2A0D-4273-B39B-F108DF6396DA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383D0F85-F17F-40BC-A19D-B6874911F24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EAE3A908-09B8-4A41-83E6-AFEE10C14B76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fld id="{737D1A80-205E-4D3F-90F2-0072BD53086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0"/>
              <c:layout/>
              <c:tx>
                <c:rich>
                  <a:bodyPr/>
                  <a:lstStyle/>
                  <a:p>
                    <a:fld id="{AB0543ED-BA9D-4412-AEBF-57582AE42941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1"/>
              <c:layout/>
              <c:tx>
                <c:rich>
                  <a:bodyPr/>
                  <a:lstStyle/>
                  <a:p>
                    <a:fld id="{13A02290-BDEA-4403-82DE-B62E27F6FD97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2"/>
              <c:layout/>
              <c:tx>
                <c:rich>
                  <a:bodyPr/>
                  <a:lstStyle/>
                  <a:p>
                    <a:fld id="{17DAF764-C946-440B-A5B9-E527BED02A6F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3"/>
              <c:layout/>
              <c:tx>
                <c:rich>
                  <a:bodyPr/>
                  <a:lstStyle/>
                  <a:p>
                    <a:fld id="{77AAFDEA-F6CF-4553-891D-945A462CB575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4"/>
              <c:layout/>
              <c:tx>
                <c:rich>
                  <a:bodyPr/>
                  <a:lstStyle/>
                  <a:p>
                    <a:fld id="{A7BFBC6D-12C0-448D-BF34-65A4898F617D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5"/>
              <c:layout/>
              <c:tx>
                <c:rich>
                  <a:bodyPr/>
                  <a:lstStyle/>
                  <a:p>
                    <a:fld id="{788AA4D9-B79B-4A2B-803D-06224CEA96DA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6"/>
              <c:layout/>
              <c:tx>
                <c:rich>
                  <a:bodyPr/>
                  <a:lstStyle/>
                  <a:p>
                    <a:fld id="{17630C81-F19B-4C43-88DF-D4E58C5B5511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7"/>
              <c:layout/>
              <c:tx>
                <c:rich>
                  <a:bodyPr/>
                  <a:lstStyle/>
                  <a:p>
                    <a:fld id="{9965372C-3D9D-4302-8DA1-68C630E477B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8"/>
              <c:layout/>
              <c:tx>
                <c:rich>
                  <a:bodyPr/>
                  <a:lstStyle/>
                  <a:p>
                    <a:fld id="{15C3FAD7-0EF3-45CE-B6E4-9315EC9BD7C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9"/>
              <c:layout/>
              <c:tx>
                <c:rich>
                  <a:bodyPr/>
                  <a:lstStyle/>
                  <a:p>
                    <a:fld id="{12DCE530-8370-4651-99B9-BFFF3373448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0"/>
              <c:layout/>
              <c:tx>
                <c:rich>
                  <a:bodyPr/>
                  <a:lstStyle/>
                  <a:p>
                    <a:fld id="{F8A06ECD-3844-45F9-92C0-4CC28592DC5C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1"/>
              <c:layout/>
              <c:tx>
                <c:rich>
                  <a:bodyPr/>
                  <a:lstStyle/>
                  <a:p>
                    <a:fld id="{02055BE5-EA7E-4A12-919A-83904BC9F72E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2"/>
              <c:layout/>
              <c:tx>
                <c:rich>
                  <a:bodyPr/>
                  <a:lstStyle/>
                  <a:p>
                    <a:fld id="{C9CA5FBB-7697-4A74-8D62-FBFA08A51EC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3"/>
              <c:layout/>
              <c:tx>
                <c:rich>
                  <a:bodyPr/>
                  <a:lstStyle/>
                  <a:p>
                    <a:fld id="{6D4EC352-73C3-435A-AA23-2D37D8A2ACC2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4"/>
              <c:layout/>
              <c:tx>
                <c:rich>
                  <a:bodyPr/>
                  <a:lstStyle/>
                  <a:p>
                    <a:fld id="{65860E4A-0302-4646-945D-5864A2102FC6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5"/>
              <c:layout/>
              <c:tx>
                <c:rich>
                  <a:bodyPr/>
                  <a:lstStyle/>
                  <a:p>
                    <a:fld id="{7B6B046C-52D7-4D44-9331-4ECAF77EAAE0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6"/>
              <c:layout/>
              <c:tx>
                <c:rich>
                  <a:bodyPr/>
                  <a:lstStyle/>
                  <a:p>
                    <a:fld id="{DB02FD5D-8BA7-442F-B3DA-0571CDBDE8F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7"/>
              <c:layout/>
              <c:tx>
                <c:rich>
                  <a:bodyPr/>
                  <a:lstStyle/>
                  <a:p>
                    <a:fld id="{8BEB8004-C5A5-4AF7-A935-D186AB1BA7B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8"/>
              <c:layout/>
              <c:tx>
                <c:rich>
                  <a:bodyPr/>
                  <a:lstStyle/>
                  <a:p>
                    <a:fld id="{0122C570-A95C-4964-B4BD-145E43F73402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9"/>
              <c:layout/>
              <c:tx>
                <c:rich>
                  <a:bodyPr/>
                  <a:lstStyle/>
                  <a:p>
                    <a:fld id="{8E32D35C-99D8-4EAC-9FFC-26DCA74B23AE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0"/>
              <c:layout/>
              <c:tx>
                <c:rich>
                  <a:bodyPr/>
                  <a:lstStyle/>
                  <a:p>
                    <a:fld id="{DE409648-9717-40F7-9B73-D745D9A3A64E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1"/>
              <c:layout/>
              <c:tx>
                <c:rich>
                  <a:bodyPr/>
                  <a:lstStyle/>
                  <a:p>
                    <a:fld id="{E9730A5E-0A77-4AD1-977B-C80DD4AC20BC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2"/>
              <c:layout/>
              <c:tx>
                <c:rich>
                  <a:bodyPr/>
                  <a:lstStyle/>
                  <a:p>
                    <a:fld id="{36118256-8955-4143-A023-F491CA5F4DD0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3"/>
              <c:layout/>
              <c:tx>
                <c:rich>
                  <a:bodyPr/>
                  <a:lstStyle/>
                  <a:p>
                    <a:fld id="{62F50B79-5D32-4AAE-975B-DB003F43936F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4"/>
              <c:layout>
                <c:manualLayout>
                  <c:x val="-1.3546202225447508E-2"/>
                  <c:y val="-1.9161679055958003E-2"/>
                </c:manualLayout>
              </c:layout>
              <c:tx>
                <c:rich>
                  <a:bodyPr/>
                  <a:lstStyle/>
                  <a:p>
                    <a:fld id="{B7626063-40EC-4E11-B291-217140B74DB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5"/>
              <c:layout/>
              <c:tx>
                <c:rich>
                  <a:bodyPr/>
                  <a:lstStyle/>
                  <a:p>
                    <a:fld id="{3152E359-0EDC-4013-AFB2-5AF9762FAB72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6"/>
              <c:layout/>
              <c:tx>
                <c:rich>
                  <a:bodyPr/>
                  <a:lstStyle/>
                  <a:p>
                    <a:fld id="{62F5076E-98A5-4777-8BBA-0D7C0076D347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7"/>
              <c:layout/>
              <c:tx>
                <c:rich>
                  <a:bodyPr/>
                  <a:lstStyle/>
                  <a:p>
                    <a:fld id="{0DB32861-2755-406A-834D-A4EC460B0505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8"/>
              <c:layout/>
              <c:tx>
                <c:rich>
                  <a:bodyPr/>
                  <a:lstStyle/>
                  <a:p>
                    <a:fld id="{2366F8B6-0384-4BA4-A27D-3CCF8988973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9"/>
              <c:layout/>
              <c:tx>
                <c:rich>
                  <a:bodyPr/>
                  <a:lstStyle/>
                  <a:p>
                    <a:fld id="{8E875F70-FC22-48CE-9241-2D1257E7F865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40"/>
              <c:layout/>
              <c:tx>
                <c:rich>
                  <a:bodyPr/>
                  <a:lstStyle/>
                  <a:p>
                    <a:fld id="{8DA2E8C5-43EA-4B6E-8CE6-D086BE2B74D7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41"/>
              <c:layout/>
              <c:tx>
                <c:rich>
                  <a:bodyPr/>
                  <a:lstStyle/>
                  <a:p>
                    <a:fld id="{8F257A21-44AA-4BDD-B8A3-7466BFE738D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42"/>
              <c:layout/>
              <c:tx>
                <c:rich>
                  <a:bodyPr/>
                  <a:lstStyle/>
                  <a:p>
                    <a:fld id="{46D106F9-53B4-45F7-8708-F283EA76DEAE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43"/>
              <c:layout/>
              <c:tx>
                <c:rich>
                  <a:bodyPr/>
                  <a:lstStyle/>
                  <a:p>
                    <a:fld id="{7F497D5C-BCE6-422D-8A40-CA534C9C8CF9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44"/>
              <c:layout/>
              <c:tx>
                <c:rich>
                  <a:bodyPr/>
                  <a:lstStyle/>
                  <a:p>
                    <a:fld id="{72438E22-002F-4D12-A9FB-771CD55CE5F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45"/>
              <c:layout/>
              <c:tx>
                <c:rich>
                  <a:bodyPr/>
                  <a:lstStyle/>
                  <a:p>
                    <a:fld id="{16C61DCC-A7B5-445F-88C0-7E53BEAFFECC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46"/>
              <c:layout>
                <c:manualLayout>
                  <c:x val="-1.1611030478955007E-2"/>
                  <c:y val="-1.9161679055957885E-2"/>
                </c:manualLayout>
              </c:layout>
              <c:tx>
                <c:rich>
                  <a:bodyPr/>
                  <a:lstStyle/>
                  <a:p>
                    <a:fld id="{67AF1BE9-C2DA-44DF-AC6B-FFCD7FFA9A8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47"/>
              <c:layout/>
              <c:tx>
                <c:rich>
                  <a:bodyPr/>
                  <a:lstStyle/>
                  <a:p>
                    <a:fld id="{450A7E4B-2D78-4AEF-82F4-1A4BFD915A55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48"/>
              <c:layout/>
              <c:tx>
                <c:rich>
                  <a:bodyPr/>
                  <a:lstStyle/>
                  <a:p>
                    <a:fld id="{F1BEA1F3-30DC-411E-9C5A-DE4559EA3ADC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49"/>
              <c:layout/>
              <c:tx>
                <c:rich>
                  <a:bodyPr/>
                  <a:lstStyle/>
                  <a:p>
                    <a:fld id="{C3A2A250-E403-4ABF-AFA4-EB861694D94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50"/>
              <c:layout/>
              <c:tx>
                <c:rich>
                  <a:bodyPr/>
                  <a:lstStyle/>
                  <a:p>
                    <a:fld id="{3BA17CDE-8E79-4D74-ADC0-CB385692789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51"/>
              <c:layout/>
              <c:tx>
                <c:rich>
                  <a:bodyPr/>
                  <a:lstStyle/>
                  <a:p>
                    <a:fld id="{8A2FFEFE-5E12-4FDD-992E-08275AF58957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52"/>
              <c:layout/>
              <c:tx>
                <c:rich>
                  <a:bodyPr/>
                  <a:lstStyle/>
                  <a:p>
                    <a:fld id="{93FB0D5F-16F2-464E-8161-14B28EAFF66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Sheet1!$C$3:$C$55</c:f>
              <c:numCache>
                <c:formatCode>General</c:formatCode>
                <c:ptCount val="53"/>
                <c:pt idx="0">
                  <c:v>166838617796.55463</c:v>
                </c:pt>
                <c:pt idx="1">
                  <c:v>102643104696.20784</c:v>
                </c:pt>
                <c:pt idx="2">
                  <c:v>8476125180.5944538</c:v>
                </c:pt>
                <c:pt idx="3">
                  <c:v>14390863395.317146</c:v>
                </c:pt>
                <c:pt idx="4">
                  <c:v>11099473096.834505</c:v>
                </c:pt>
                <c:pt idx="5">
                  <c:v>3085184836.8912635</c:v>
                </c:pt>
                <c:pt idx="6">
                  <c:v>1629759975.0770271</c:v>
                </c:pt>
                <c:pt idx="7">
                  <c:v>29198372811.203659</c:v>
                </c:pt>
                <c:pt idx="8">
                  <c:v>1503299943.6131063</c:v>
                </c:pt>
                <c:pt idx="9">
                  <c:v>10888798113.786552</c:v>
                </c:pt>
                <c:pt idx="10">
                  <c:v>623751044.541731</c:v>
                </c:pt>
                <c:pt idx="11">
                  <c:v>35237742278.136688</c:v>
                </c:pt>
                <c:pt idx="12">
                  <c:v>8553154505.8358488</c:v>
                </c:pt>
                <c:pt idx="13">
                  <c:v>31752543539.220165</c:v>
                </c:pt>
                <c:pt idx="14">
                  <c:v>1589025859.8457348</c:v>
                </c:pt>
                <c:pt idx="15">
                  <c:v>330778550716.74585</c:v>
                </c:pt>
                <c:pt idx="16">
                  <c:v>9397792253.2692986</c:v>
                </c:pt>
                <c:pt idx="17">
                  <c:v>61537143095.387413</c:v>
                </c:pt>
                <c:pt idx="18">
                  <c:v>14339723934.672359</c:v>
                </c:pt>
                <c:pt idx="19">
                  <c:v>850903179.26094818</c:v>
                </c:pt>
                <c:pt idx="20">
                  <c:v>37864368219.916946</c:v>
                </c:pt>
                <c:pt idx="21">
                  <c:v>6699203543.2904739</c:v>
                </c:pt>
                <c:pt idx="22">
                  <c:v>1056851007.5670027</c:v>
                </c:pt>
                <c:pt idx="23">
                  <c:v>63398041540.367004</c:v>
                </c:pt>
                <c:pt idx="24">
                  <c:v>2181300505.8649001</c:v>
                </c:pt>
                <c:pt idx="25">
                  <c:v>2053000000</c:v>
                </c:pt>
                <c:pt idx="26">
                  <c:v>29152707344.714249</c:v>
                </c:pt>
                <c:pt idx="27">
                  <c:v>9980522718.4801197</c:v>
                </c:pt>
                <c:pt idx="28">
                  <c:v>6565382258.6015291</c:v>
                </c:pt>
                <c:pt idx="29">
                  <c:v>13100263697.055149</c:v>
                </c:pt>
                <c:pt idx="30">
                  <c:v>5442297174.1112118</c:v>
                </c:pt>
                <c:pt idx="31">
                  <c:v>11510952257.343105</c:v>
                </c:pt>
                <c:pt idx="32">
                  <c:v>100359546357.6498</c:v>
                </c:pt>
                <c:pt idx="33">
                  <c:v>14688606237.729002</c:v>
                </c:pt>
                <c:pt idx="34">
                  <c:v>11546088223.211796</c:v>
                </c:pt>
                <c:pt idx="35">
                  <c:v>7142951342.4223022</c:v>
                </c:pt>
                <c:pt idx="36">
                  <c:v>481066152870.26617</c:v>
                </c:pt>
                <c:pt idx="37">
                  <c:v>8095980013.7341776</c:v>
                </c:pt>
                <c:pt idx="38">
                  <c:v>337413477.24083668</c:v>
                </c:pt>
                <c:pt idx="39">
                  <c:v>13779570705.755232</c:v>
                </c:pt>
                <c:pt idx="40">
                  <c:v>1437722206.387543</c:v>
                </c:pt>
                <c:pt idx="41">
                  <c:v>4474689705.7678299</c:v>
                </c:pt>
                <c:pt idx="42">
                  <c:v>5952999999.999999</c:v>
                </c:pt>
                <c:pt idx="43">
                  <c:v>312797576593.59351</c:v>
                </c:pt>
                <c:pt idx="44">
                  <c:v>9015221096.2447376</c:v>
                </c:pt>
                <c:pt idx="45">
                  <c:v>84066770983.333328</c:v>
                </c:pt>
                <c:pt idx="46">
                  <c:v>4060072443.5492082</c:v>
                </c:pt>
                <c:pt idx="47">
                  <c:v>44895392076.511848</c:v>
                </c:pt>
                <c:pt idx="48">
                  <c:v>4002723816.6572123</c:v>
                </c:pt>
                <c:pt idx="49">
                  <c:v>43015089722.675369</c:v>
                </c:pt>
                <c:pt idx="50">
                  <c:v>26369242278.163654</c:v>
                </c:pt>
                <c:pt idx="51">
                  <c:v>21201564248.387878</c:v>
                </c:pt>
                <c:pt idx="52">
                  <c:v>13892940503.582901</c:v>
                </c:pt>
              </c:numCache>
            </c:numRef>
          </c:xVal>
          <c:yVal>
            <c:numRef>
              <c:f>Sheet1!$D$3:$D$55</c:f>
              <c:numCache>
                <c:formatCode>General</c:formatCode>
                <c:ptCount val="53"/>
                <c:pt idx="0">
                  <c:v>4206.031232449579</c:v>
                </c:pt>
                <c:pt idx="1">
                  <c:v>4102.1185896927173</c:v>
                </c:pt>
                <c:pt idx="2">
                  <c:v>779.06786775733826</c:v>
                </c:pt>
                <c:pt idx="3">
                  <c:v>6360.6447756856496</c:v>
                </c:pt>
                <c:pt idx="4">
                  <c:v>613.0419035045295</c:v>
                </c:pt>
                <c:pt idx="5">
                  <c:v>275.98234542414815</c:v>
                </c:pt>
                <c:pt idx="6">
                  <c:v>3131.1310524782366</c:v>
                </c:pt>
                <c:pt idx="7">
                  <c:v>1250.7774555362885</c:v>
                </c:pt>
                <c:pt idx="8">
                  <c:v>306.77875229285263</c:v>
                </c:pt>
                <c:pt idx="9">
                  <c:v>775.69509052531339</c:v>
                </c:pt>
                <c:pt idx="10">
                  <c:v>810.07576003061206</c:v>
                </c:pt>
                <c:pt idx="11">
                  <c:v>456.0527405483121</c:v>
                </c:pt>
                <c:pt idx="12">
                  <c:v>1851.1999155549167</c:v>
                </c:pt>
                <c:pt idx="13">
                  <c:v>1398.6945890061529</c:v>
                </c:pt>
                <c:pt idx="14">
                  <c:v>1813.596226144276</c:v>
                </c:pt>
                <c:pt idx="15">
                  <c:v>3614.7467661627124</c:v>
                </c:pt>
                <c:pt idx="16">
                  <c:v>11120.857990283883</c:v>
                </c:pt>
                <c:pt idx="17">
                  <c:v>619.14356311213476</c:v>
                </c:pt>
                <c:pt idx="18">
                  <c:v>8311.4765121917681</c:v>
                </c:pt>
                <c:pt idx="19">
                  <c:v>441.29381701438189</c:v>
                </c:pt>
                <c:pt idx="20">
                  <c:v>1381.4124783309787</c:v>
                </c:pt>
                <c:pt idx="21">
                  <c:v>531.32059518871449</c:v>
                </c:pt>
                <c:pt idx="22">
                  <c:v>573.02861890773192</c:v>
                </c:pt>
                <c:pt idx="23">
                  <c:v>1376.7128289488091</c:v>
                </c:pt>
                <c:pt idx="24">
                  <c:v>1034.1852875122145</c:v>
                </c:pt>
                <c:pt idx="25">
                  <c:v>455.87393453623656</c:v>
                </c:pt>
                <c:pt idx="26">
                  <c:v>4643.305762470578</c:v>
                </c:pt>
                <c:pt idx="27">
                  <c:v>411.8160557135709</c:v>
                </c:pt>
                <c:pt idx="28">
                  <c:v>381.37053619733553</c:v>
                </c:pt>
                <c:pt idx="29">
                  <c:v>744.34610607747777</c:v>
                </c:pt>
                <c:pt idx="30">
                  <c:v>1370.9852124851118</c:v>
                </c:pt>
                <c:pt idx="31">
                  <c:v>9116.827715194464</c:v>
                </c:pt>
                <c:pt idx="32">
                  <c:v>2871.51358828203</c:v>
                </c:pt>
                <c:pt idx="33">
                  <c:v>525.00815511638621</c:v>
                </c:pt>
                <c:pt idx="34">
                  <c:v>4695.7651497711495</c:v>
                </c:pt>
                <c:pt idx="35">
                  <c:v>358.9581520400049</c:v>
                </c:pt>
                <c:pt idx="36">
                  <c:v>2640.2907388575004</c:v>
                </c:pt>
                <c:pt idx="37">
                  <c:v>697.34822808289039</c:v>
                </c:pt>
                <c:pt idx="38">
                  <c:v>1810.7215616492078</c:v>
                </c:pt>
                <c:pt idx="39">
                  <c:v>910.78868797960297</c:v>
                </c:pt>
                <c:pt idx="40">
                  <c:v>15476.019444429956</c:v>
                </c:pt>
                <c:pt idx="41">
                  <c:v>693.40804566673285</c:v>
                </c:pt>
                <c:pt idx="42">
                  <c:v>551.86266860873866</c:v>
                </c:pt>
                <c:pt idx="43">
                  <c:v>5691.6867696280069</c:v>
                </c:pt>
                <c:pt idx="44">
                  <c:v>730.58010091602182</c:v>
                </c:pt>
                <c:pt idx="45">
                  <c:v>2089.4002120680602</c:v>
                </c:pt>
                <c:pt idx="46">
                  <c:v>3154.7529806826951</c:v>
                </c:pt>
                <c:pt idx="47">
                  <c:v>864.85750234670695</c:v>
                </c:pt>
                <c:pt idx="48">
                  <c:v>547.97468336394138</c:v>
                </c:pt>
                <c:pt idx="49">
                  <c:v>3872.5120836417086</c:v>
                </c:pt>
                <c:pt idx="50">
                  <c:v>675.57346622069304</c:v>
                </c:pt>
                <c:pt idx="51">
                  <c:v>1307.788611098832</c:v>
                </c:pt>
                <c:pt idx="52">
                  <c:v>890.41608775163434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Sheet1!$B$3:$B$55</c15:f>
                <c15:dlblRangeCache>
                  <c:ptCount val="53"/>
                  <c:pt idx="0">
                    <c:v>Algeria</c:v>
                  </c:pt>
                  <c:pt idx="1">
                    <c:v>Angola</c:v>
                  </c:pt>
                  <c:pt idx="2">
                    <c:v>Benin</c:v>
                  </c:pt>
                  <c:pt idx="3">
                    <c:v>Botswana</c:v>
                  </c:pt>
                  <c:pt idx="4">
                    <c:v>Burkina Faso</c:v>
                  </c:pt>
                  <c:pt idx="5">
                    <c:v>Burundi</c:v>
                  </c:pt>
                  <c:pt idx="6">
                    <c:v>Cabo Verde</c:v>
                  </c:pt>
                  <c:pt idx="7">
                    <c:v>Cameroon</c:v>
                  </c:pt>
                  <c:pt idx="8">
                    <c:v>Central African Republic</c:v>
                  </c:pt>
                  <c:pt idx="9">
                    <c:v>Chad</c:v>
                  </c:pt>
                  <c:pt idx="10">
                    <c:v>Comoros</c:v>
                  </c:pt>
                  <c:pt idx="11">
                    <c:v>Congo, Dem. Rep.</c:v>
                  </c:pt>
                  <c:pt idx="12">
                    <c:v>Congo, Rep.</c:v>
                  </c:pt>
                  <c:pt idx="13">
                    <c:v>Cote d'Ivoire</c:v>
                  </c:pt>
                  <c:pt idx="14">
                    <c:v>Djibouti</c:v>
                  </c:pt>
                  <c:pt idx="15">
                    <c:v>Egypt, Arab Rep.</c:v>
                  </c:pt>
                  <c:pt idx="16">
                    <c:v>Equatorial Guinea</c:v>
                  </c:pt>
                  <c:pt idx="17">
                    <c:v>Ethiopia</c:v>
                  </c:pt>
                  <c:pt idx="18">
                    <c:v>Gabon</c:v>
                  </c:pt>
                  <c:pt idx="19">
                    <c:v>Gambia, The</c:v>
                  </c:pt>
                  <c:pt idx="20">
                    <c:v>Ghana</c:v>
                  </c:pt>
                  <c:pt idx="21">
                    <c:v>Guinea</c:v>
                  </c:pt>
                  <c:pt idx="22">
                    <c:v>Guinea-Bissau</c:v>
                  </c:pt>
                  <c:pt idx="23">
                    <c:v>Kenya</c:v>
                  </c:pt>
                  <c:pt idx="24">
                    <c:v>Lesotho</c:v>
                  </c:pt>
                  <c:pt idx="25">
                    <c:v>Liberia</c:v>
                  </c:pt>
                  <c:pt idx="26">
                    <c:v>Libya</c:v>
                  </c:pt>
                  <c:pt idx="27">
                    <c:v>Madagascar</c:v>
                  </c:pt>
                  <c:pt idx="28">
                    <c:v>Malawi</c:v>
                  </c:pt>
                  <c:pt idx="29">
                    <c:v>Mali</c:v>
                  </c:pt>
                  <c:pt idx="30">
                    <c:v>Mauritania</c:v>
                  </c:pt>
                  <c:pt idx="31">
                    <c:v>Mauritius</c:v>
                  </c:pt>
                  <c:pt idx="32">
                    <c:v>Morocco</c:v>
                  </c:pt>
                  <c:pt idx="33">
                    <c:v>Mozambique</c:v>
                  </c:pt>
                  <c:pt idx="34">
                    <c:v>Namibia</c:v>
                  </c:pt>
                  <c:pt idx="35">
                    <c:v>Niger</c:v>
                  </c:pt>
                  <c:pt idx="36">
                    <c:v>Nigeria</c:v>
                  </c:pt>
                  <c:pt idx="37">
                    <c:v>Rwanda</c:v>
                  </c:pt>
                  <c:pt idx="38">
                    <c:v>Sao Tome and Principe</c:v>
                  </c:pt>
                  <c:pt idx="39">
                    <c:v>Senegal</c:v>
                  </c:pt>
                  <c:pt idx="40">
                    <c:v>Seychelles</c:v>
                  </c:pt>
                  <c:pt idx="41">
                    <c:v>Sierra Leone</c:v>
                  </c:pt>
                  <c:pt idx="42">
                    <c:v>Somalia</c:v>
                  </c:pt>
                  <c:pt idx="43">
                    <c:v>South Africa</c:v>
                  </c:pt>
                  <c:pt idx="44">
                    <c:v>South Sudan</c:v>
                  </c:pt>
                  <c:pt idx="45">
                    <c:v>Sudan</c:v>
                  </c:pt>
                  <c:pt idx="46">
                    <c:v>Swaziland</c:v>
                  </c:pt>
                  <c:pt idx="47">
                    <c:v>Tanzania</c:v>
                  </c:pt>
                  <c:pt idx="48">
                    <c:v>Togo</c:v>
                  </c:pt>
                  <c:pt idx="49">
                    <c:v>Tunisia</c:v>
                  </c:pt>
                  <c:pt idx="50">
                    <c:v>Uganda</c:v>
                  </c:pt>
                  <c:pt idx="51">
                    <c:v>Zambia</c:v>
                  </c:pt>
                  <c:pt idx="52">
                    <c:v>Zimbabwe</c:v>
                  </c:pt>
                </c15:dlblRangeCache>
              </c15:datalabelsRange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250669336"/>
        <c:axId val="250671688"/>
      </c:scatterChart>
      <c:valAx>
        <c:axId val="2506693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lang="en-US"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GDP Size 2015 ($)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lang="en-US"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0671688"/>
        <c:crosses val="autoZero"/>
        <c:crossBetween val="midCat"/>
      </c:valAx>
      <c:valAx>
        <c:axId val="250671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n-US"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Per capita </a:t>
                </a:r>
                <a:r>
                  <a:rPr lang="en-US" dirty="0" smtClean="0"/>
                  <a:t>Income 2015 </a:t>
                </a:r>
                <a:r>
                  <a:rPr lang="en-US" dirty="0"/>
                  <a:t>($)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en-US"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066933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39CC23-580D-45CE-877E-61923431A62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B142F3C-2A5C-454D-9776-F326BD95C264}">
      <dgm:prSet phldrT="[Text]"/>
      <dgm:spPr/>
      <dgm:t>
        <a:bodyPr/>
        <a:lstStyle/>
        <a:p>
          <a:r>
            <a:rPr lang="en-US" dirty="0" smtClean="0"/>
            <a:t>Botswana (19 Dec 1994) – economic and precautionary conditions</a:t>
          </a:r>
          <a:endParaRPr lang="en-US" dirty="0"/>
        </a:p>
      </dgm:t>
    </dgm:pt>
    <dgm:pt modelId="{D2BA85A4-2B7B-4496-A3F9-C2884F2E7EBE}" type="parTrans" cxnId="{351C59BC-CDF4-49F4-8669-F1A93BB2A9DB}">
      <dgm:prSet/>
      <dgm:spPr/>
      <dgm:t>
        <a:bodyPr/>
        <a:lstStyle/>
        <a:p>
          <a:endParaRPr lang="en-US"/>
        </a:p>
      </dgm:t>
    </dgm:pt>
    <dgm:pt modelId="{7B42F228-FA04-402F-B71A-B19CF41D15C1}" type="sibTrans" cxnId="{351C59BC-CDF4-49F4-8669-F1A93BB2A9DB}">
      <dgm:prSet/>
      <dgm:spPr/>
      <dgm:t>
        <a:bodyPr/>
        <a:lstStyle/>
        <a:p>
          <a:endParaRPr lang="en-US"/>
        </a:p>
      </dgm:t>
    </dgm:pt>
    <dgm:pt modelId="{2B4BB497-C24F-4771-B209-2DF61D1C512D}">
      <dgm:prSet phldrT="[Text]"/>
      <dgm:spPr/>
      <dgm:t>
        <a:bodyPr/>
        <a:lstStyle/>
        <a:p>
          <a:r>
            <a:rPr lang="en-US" dirty="0" smtClean="0"/>
            <a:t>Cape Verde (20 Dec 2007) --- GNI per capita + HAI</a:t>
          </a:r>
          <a:endParaRPr lang="en-US" dirty="0"/>
        </a:p>
      </dgm:t>
    </dgm:pt>
    <dgm:pt modelId="{01C41B9B-4504-4703-89BE-8810556075A8}" type="parTrans" cxnId="{95BECFB5-FBB4-4F08-BF33-8F3C2C5D9EA1}">
      <dgm:prSet/>
      <dgm:spPr/>
      <dgm:t>
        <a:bodyPr/>
        <a:lstStyle/>
        <a:p>
          <a:endParaRPr lang="en-US"/>
        </a:p>
      </dgm:t>
    </dgm:pt>
    <dgm:pt modelId="{9ABD1748-29A3-4EDB-AE35-CF342B330157}" type="sibTrans" cxnId="{95BECFB5-FBB4-4F08-BF33-8F3C2C5D9EA1}">
      <dgm:prSet/>
      <dgm:spPr/>
      <dgm:t>
        <a:bodyPr/>
        <a:lstStyle/>
        <a:p>
          <a:endParaRPr lang="en-US"/>
        </a:p>
      </dgm:t>
    </dgm:pt>
    <dgm:pt modelId="{F73FCA5D-F4B7-4CBF-8FEA-A3DA62332780}">
      <dgm:prSet phldrT="[Text]"/>
      <dgm:spPr/>
      <dgm:t>
        <a:bodyPr/>
        <a:lstStyle/>
        <a:p>
          <a:r>
            <a:rPr lang="en-US" dirty="0" smtClean="0"/>
            <a:t>Maldives (1 Jan 2011) --- GNI per capita  + HAI </a:t>
          </a:r>
          <a:endParaRPr lang="en-US" dirty="0"/>
        </a:p>
      </dgm:t>
    </dgm:pt>
    <dgm:pt modelId="{349B92D1-285D-4E90-88D7-86A5D3467ED8}" type="parTrans" cxnId="{7F25E5CC-500A-4446-85EB-36FF4A654BE0}">
      <dgm:prSet/>
      <dgm:spPr/>
      <dgm:t>
        <a:bodyPr/>
        <a:lstStyle/>
        <a:p>
          <a:endParaRPr lang="en-US"/>
        </a:p>
      </dgm:t>
    </dgm:pt>
    <dgm:pt modelId="{E79C855E-BD07-49D7-9546-3EAC7D025F46}" type="sibTrans" cxnId="{7F25E5CC-500A-4446-85EB-36FF4A654BE0}">
      <dgm:prSet/>
      <dgm:spPr/>
      <dgm:t>
        <a:bodyPr/>
        <a:lstStyle/>
        <a:p>
          <a:endParaRPr lang="en-US"/>
        </a:p>
      </dgm:t>
    </dgm:pt>
    <dgm:pt modelId="{DAC96570-D75B-4CF0-9AA2-EABDEDF25852}">
      <dgm:prSet phldrT="[Text]"/>
      <dgm:spPr/>
      <dgm:t>
        <a:bodyPr/>
        <a:lstStyle/>
        <a:p>
          <a:r>
            <a:rPr lang="en-US" dirty="0" smtClean="0"/>
            <a:t>Samoa (Jan 2014) ----- GNI per capita  + HAI </a:t>
          </a:r>
          <a:endParaRPr lang="en-US" dirty="0"/>
        </a:p>
      </dgm:t>
    </dgm:pt>
    <dgm:pt modelId="{BE9FF96D-3760-4B3E-84B7-90BCC4E9A7DC}" type="parTrans" cxnId="{6CF8AB24-09EA-4752-9B1E-21068310CDFE}">
      <dgm:prSet/>
      <dgm:spPr/>
      <dgm:t>
        <a:bodyPr/>
        <a:lstStyle/>
        <a:p>
          <a:endParaRPr lang="en-US"/>
        </a:p>
      </dgm:t>
    </dgm:pt>
    <dgm:pt modelId="{CC37A888-48FE-48C1-8279-00360E630E3C}" type="sibTrans" cxnId="{6CF8AB24-09EA-4752-9B1E-21068310CDFE}">
      <dgm:prSet/>
      <dgm:spPr/>
      <dgm:t>
        <a:bodyPr/>
        <a:lstStyle/>
        <a:p>
          <a:endParaRPr lang="en-US"/>
        </a:p>
      </dgm:t>
    </dgm:pt>
    <dgm:pt modelId="{CF359DA5-5A1A-46E0-AC85-8AF906C237F2}" type="pres">
      <dgm:prSet presAssocID="{3639CC23-580D-45CE-877E-61923431A62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0AB3E09-7666-4AED-A0C6-C32EAE89704B}" type="pres">
      <dgm:prSet presAssocID="{EB142F3C-2A5C-454D-9776-F326BD95C26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0FF4C0-9819-4894-9CF9-95487D5EDC62}" type="pres">
      <dgm:prSet presAssocID="{7B42F228-FA04-402F-B71A-B19CF41D15C1}" presName="sibTrans" presStyleCnt="0"/>
      <dgm:spPr/>
    </dgm:pt>
    <dgm:pt modelId="{EFD4020F-6EEA-4904-A949-BCCBCE9C84CD}" type="pres">
      <dgm:prSet presAssocID="{2B4BB497-C24F-4771-B209-2DF61D1C512D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65C95A-269A-49E9-90F4-19D2F16D2ACE}" type="pres">
      <dgm:prSet presAssocID="{9ABD1748-29A3-4EDB-AE35-CF342B330157}" presName="sibTrans" presStyleCnt="0"/>
      <dgm:spPr/>
    </dgm:pt>
    <dgm:pt modelId="{F8FE5C39-B5C4-41C7-8EF3-FA97950DC993}" type="pres">
      <dgm:prSet presAssocID="{F73FCA5D-F4B7-4CBF-8FEA-A3DA6233278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229E4-DB35-4C4B-8C06-080475900E87}" type="pres">
      <dgm:prSet presAssocID="{E79C855E-BD07-49D7-9546-3EAC7D025F46}" presName="sibTrans" presStyleCnt="0"/>
      <dgm:spPr/>
    </dgm:pt>
    <dgm:pt modelId="{7CE9DC75-52E4-4F90-97FF-0F6F9ED29E07}" type="pres">
      <dgm:prSet presAssocID="{DAC96570-D75B-4CF0-9AA2-EABDEDF2585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CF8AB24-09EA-4752-9B1E-21068310CDFE}" srcId="{3639CC23-580D-45CE-877E-61923431A626}" destId="{DAC96570-D75B-4CF0-9AA2-EABDEDF25852}" srcOrd="3" destOrd="0" parTransId="{BE9FF96D-3760-4B3E-84B7-90BCC4E9A7DC}" sibTransId="{CC37A888-48FE-48C1-8279-00360E630E3C}"/>
    <dgm:cxn modelId="{7F25E5CC-500A-4446-85EB-36FF4A654BE0}" srcId="{3639CC23-580D-45CE-877E-61923431A626}" destId="{F73FCA5D-F4B7-4CBF-8FEA-A3DA62332780}" srcOrd="2" destOrd="0" parTransId="{349B92D1-285D-4E90-88D7-86A5D3467ED8}" sibTransId="{E79C855E-BD07-49D7-9546-3EAC7D025F46}"/>
    <dgm:cxn modelId="{95BECFB5-FBB4-4F08-BF33-8F3C2C5D9EA1}" srcId="{3639CC23-580D-45CE-877E-61923431A626}" destId="{2B4BB497-C24F-4771-B209-2DF61D1C512D}" srcOrd="1" destOrd="0" parTransId="{01C41B9B-4504-4703-89BE-8810556075A8}" sibTransId="{9ABD1748-29A3-4EDB-AE35-CF342B330157}"/>
    <dgm:cxn modelId="{ABDA4596-971A-4048-AE21-8014284C5E3D}" type="presOf" srcId="{2B4BB497-C24F-4771-B209-2DF61D1C512D}" destId="{EFD4020F-6EEA-4904-A949-BCCBCE9C84CD}" srcOrd="0" destOrd="0" presId="urn:microsoft.com/office/officeart/2005/8/layout/default"/>
    <dgm:cxn modelId="{840A9A92-B236-4DB0-95AD-C2D66F5FE42D}" type="presOf" srcId="{DAC96570-D75B-4CF0-9AA2-EABDEDF25852}" destId="{7CE9DC75-52E4-4F90-97FF-0F6F9ED29E07}" srcOrd="0" destOrd="0" presId="urn:microsoft.com/office/officeart/2005/8/layout/default"/>
    <dgm:cxn modelId="{24CA6CE5-BA2D-491E-AC10-79B9292EEC9D}" type="presOf" srcId="{EB142F3C-2A5C-454D-9776-F326BD95C264}" destId="{20AB3E09-7666-4AED-A0C6-C32EAE89704B}" srcOrd="0" destOrd="0" presId="urn:microsoft.com/office/officeart/2005/8/layout/default"/>
    <dgm:cxn modelId="{DC422F35-B445-4957-8D12-1A9D851A60F0}" type="presOf" srcId="{3639CC23-580D-45CE-877E-61923431A626}" destId="{CF359DA5-5A1A-46E0-AC85-8AF906C237F2}" srcOrd="0" destOrd="0" presId="urn:microsoft.com/office/officeart/2005/8/layout/default"/>
    <dgm:cxn modelId="{351C59BC-CDF4-49F4-8669-F1A93BB2A9DB}" srcId="{3639CC23-580D-45CE-877E-61923431A626}" destId="{EB142F3C-2A5C-454D-9776-F326BD95C264}" srcOrd="0" destOrd="0" parTransId="{D2BA85A4-2B7B-4496-A3F9-C2884F2E7EBE}" sibTransId="{7B42F228-FA04-402F-B71A-B19CF41D15C1}"/>
    <dgm:cxn modelId="{420BA28B-AF2F-4AA3-8843-C71CD3B400C8}" type="presOf" srcId="{F73FCA5D-F4B7-4CBF-8FEA-A3DA62332780}" destId="{F8FE5C39-B5C4-41C7-8EF3-FA97950DC993}" srcOrd="0" destOrd="0" presId="urn:microsoft.com/office/officeart/2005/8/layout/default"/>
    <dgm:cxn modelId="{BA900276-0676-4289-AB31-96F047622918}" type="presParOf" srcId="{CF359DA5-5A1A-46E0-AC85-8AF906C237F2}" destId="{20AB3E09-7666-4AED-A0C6-C32EAE89704B}" srcOrd="0" destOrd="0" presId="urn:microsoft.com/office/officeart/2005/8/layout/default"/>
    <dgm:cxn modelId="{E6C03DF4-9AAA-4B2B-A3EC-F98E1E08D929}" type="presParOf" srcId="{CF359DA5-5A1A-46E0-AC85-8AF906C237F2}" destId="{0B0FF4C0-9819-4894-9CF9-95487D5EDC62}" srcOrd="1" destOrd="0" presId="urn:microsoft.com/office/officeart/2005/8/layout/default"/>
    <dgm:cxn modelId="{AA804DB3-4049-40C3-9168-0CDA67CD3A96}" type="presParOf" srcId="{CF359DA5-5A1A-46E0-AC85-8AF906C237F2}" destId="{EFD4020F-6EEA-4904-A949-BCCBCE9C84CD}" srcOrd="2" destOrd="0" presId="urn:microsoft.com/office/officeart/2005/8/layout/default"/>
    <dgm:cxn modelId="{EF7599E0-25B6-4F5B-859F-4AF67277074A}" type="presParOf" srcId="{CF359DA5-5A1A-46E0-AC85-8AF906C237F2}" destId="{3465C95A-269A-49E9-90F4-19D2F16D2ACE}" srcOrd="3" destOrd="0" presId="urn:microsoft.com/office/officeart/2005/8/layout/default"/>
    <dgm:cxn modelId="{4B98D4E4-45E9-47C4-BE12-D6F0510F6EEC}" type="presParOf" srcId="{CF359DA5-5A1A-46E0-AC85-8AF906C237F2}" destId="{F8FE5C39-B5C4-41C7-8EF3-FA97950DC993}" srcOrd="4" destOrd="0" presId="urn:microsoft.com/office/officeart/2005/8/layout/default"/>
    <dgm:cxn modelId="{259C5AE5-B38B-4EA8-9797-5CC5303B1F83}" type="presParOf" srcId="{CF359DA5-5A1A-46E0-AC85-8AF906C237F2}" destId="{411229E4-DB35-4C4B-8C06-080475900E87}" srcOrd="5" destOrd="0" presId="urn:microsoft.com/office/officeart/2005/8/layout/default"/>
    <dgm:cxn modelId="{B8291610-4545-4176-A236-CBD215EF0D8B}" type="presParOf" srcId="{CF359DA5-5A1A-46E0-AC85-8AF906C237F2}" destId="{7CE9DC75-52E4-4F90-97FF-0F6F9ED29E07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52535C3-B1AB-440B-98DA-8C1F54BFF3CC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CE3A50B-1722-4402-AEF9-5B4D4C6BC9A9}">
      <dgm:prSet phldrT="[Text]"/>
      <dgm:spPr/>
      <dgm:t>
        <a:bodyPr/>
        <a:lstStyle/>
        <a:p>
          <a:r>
            <a:rPr lang="en-US" dirty="0" smtClean="0"/>
            <a:t>Emergence of unpredictable diseases – Ebola &amp; Bird flu</a:t>
          </a:r>
          <a:endParaRPr lang="en-US" dirty="0"/>
        </a:p>
      </dgm:t>
    </dgm:pt>
    <dgm:pt modelId="{E8DCB782-538D-4083-AD3C-DE2B9852C8EA}" type="parTrans" cxnId="{6D822DF0-4F74-480B-BBE5-FBF7C51684F9}">
      <dgm:prSet/>
      <dgm:spPr/>
      <dgm:t>
        <a:bodyPr/>
        <a:lstStyle/>
        <a:p>
          <a:endParaRPr lang="en-US"/>
        </a:p>
      </dgm:t>
    </dgm:pt>
    <dgm:pt modelId="{87C049D2-7BC8-476B-80B0-90B1F7FCB838}" type="sibTrans" cxnId="{6D822DF0-4F74-480B-BBE5-FBF7C51684F9}">
      <dgm:prSet/>
      <dgm:spPr/>
      <dgm:t>
        <a:bodyPr/>
        <a:lstStyle/>
        <a:p>
          <a:endParaRPr lang="en-US"/>
        </a:p>
      </dgm:t>
    </dgm:pt>
    <dgm:pt modelId="{18DE76D0-ABB8-462E-8C1A-E92562FB8FA9}">
      <dgm:prSet phldrT="[Text]" custT="1"/>
      <dgm:spPr/>
      <dgm:t>
        <a:bodyPr/>
        <a:lstStyle/>
        <a:p>
          <a:r>
            <a:rPr lang="en-US" sz="1600" dirty="0" smtClean="0"/>
            <a:t>Climate change debacle</a:t>
          </a:r>
        </a:p>
        <a:p>
          <a:r>
            <a:rPr lang="en-US" sz="1600" dirty="0" smtClean="0"/>
            <a:t>Terrorism and Violent Extremism</a:t>
          </a:r>
        </a:p>
        <a:p>
          <a:endParaRPr lang="en-US" sz="1600" dirty="0" smtClean="0"/>
        </a:p>
      </dgm:t>
    </dgm:pt>
    <dgm:pt modelId="{29890492-7C12-4718-87DC-9720E00EFE69}" type="parTrans" cxnId="{31C4393A-BDE1-49E7-8730-73B2022CB8CE}">
      <dgm:prSet/>
      <dgm:spPr/>
      <dgm:t>
        <a:bodyPr/>
        <a:lstStyle/>
        <a:p>
          <a:endParaRPr lang="en-US"/>
        </a:p>
      </dgm:t>
    </dgm:pt>
    <dgm:pt modelId="{04A18E3A-080D-4A9E-9664-56D8DBDA5C77}" type="sibTrans" cxnId="{31C4393A-BDE1-49E7-8730-73B2022CB8CE}">
      <dgm:prSet/>
      <dgm:spPr/>
      <dgm:t>
        <a:bodyPr/>
        <a:lstStyle/>
        <a:p>
          <a:endParaRPr lang="en-US"/>
        </a:p>
      </dgm:t>
    </dgm:pt>
    <dgm:pt modelId="{3001C946-9B52-473F-873F-1AA5FD2286D1}">
      <dgm:prSet phldrT="[Text]" custT="1"/>
      <dgm:spPr/>
      <dgm:t>
        <a:bodyPr/>
        <a:lstStyle/>
        <a:p>
          <a:endParaRPr lang="en-US" sz="1600" dirty="0" smtClean="0"/>
        </a:p>
        <a:p>
          <a:r>
            <a:rPr lang="en-US" sz="1600" dirty="0" smtClean="0"/>
            <a:t>Managing shocks and vulnerability</a:t>
          </a:r>
        </a:p>
        <a:p>
          <a:r>
            <a:rPr lang="en-US" sz="1600" dirty="0" smtClean="0"/>
            <a:t>SMEs limited access to finance (high lending rate, limited access to  non-debt financing, asymmetric fiscal support)</a:t>
          </a:r>
          <a:endParaRPr lang="en-US" sz="1600" dirty="0"/>
        </a:p>
      </dgm:t>
    </dgm:pt>
    <dgm:pt modelId="{DC47513C-3667-4D90-95D0-B95C8F0CFFC3}" type="parTrans" cxnId="{5A2BC9A9-3943-49CC-99AE-6975CD953446}">
      <dgm:prSet/>
      <dgm:spPr/>
      <dgm:t>
        <a:bodyPr/>
        <a:lstStyle/>
        <a:p>
          <a:endParaRPr lang="en-US"/>
        </a:p>
      </dgm:t>
    </dgm:pt>
    <dgm:pt modelId="{8A7EDAF7-B5E3-4C42-8691-64A12E8765AB}" type="sibTrans" cxnId="{5A2BC9A9-3943-49CC-99AE-6975CD953446}">
      <dgm:prSet/>
      <dgm:spPr/>
      <dgm:t>
        <a:bodyPr/>
        <a:lstStyle/>
        <a:p>
          <a:endParaRPr lang="en-US"/>
        </a:p>
      </dgm:t>
    </dgm:pt>
    <dgm:pt modelId="{51103A1E-59DC-4C7C-88DF-653470D5F2A5}">
      <dgm:prSet phldrT="[Text]" custT="1"/>
      <dgm:spPr/>
      <dgm:t>
        <a:bodyPr/>
        <a:lstStyle/>
        <a:p>
          <a:r>
            <a:rPr lang="en-US" sz="1600" dirty="0" smtClean="0"/>
            <a:t>Global economic crisis </a:t>
          </a:r>
        </a:p>
        <a:p>
          <a:endParaRPr lang="en-US" sz="1300" dirty="0" smtClean="0"/>
        </a:p>
        <a:p>
          <a:r>
            <a:rPr lang="en-US" sz="1600" dirty="0" smtClean="0"/>
            <a:t>Rising cost of remittances</a:t>
          </a:r>
          <a:endParaRPr lang="en-US" sz="1600" dirty="0"/>
        </a:p>
      </dgm:t>
    </dgm:pt>
    <dgm:pt modelId="{845B0B5D-D88A-4710-9246-354FFE0CDD60}" type="parTrans" cxnId="{3B7B8A4C-89A6-429A-98A0-5D5CD23798D4}">
      <dgm:prSet/>
      <dgm:spPr/>
      <dgm:t>
        <a:bodyPr/>
        <a:lstStyle/>
        <a:p>
          <a:endParaRPr lang="en-US"/>
        </a:p>
      </dgm:t>
    </dgm:pt>
    <dgm:pt modelId="{4FD12BAB-F525-4F75-9892-694B9261B5EC}" type="sibTrans" cxnId="{3B7B8A4C-89A6-429A-98A0-5D5CD23798D4}">
      <dgm:prSet/>
      <dgm:spPr/>
      <dgm:t>
        <a:bodyPr/>
        <a:lstStyle/>
        <a:p>
          <a:endParaRPr lang="en-US"/>
        </a:p>
      </dgm:t>
    </dgm:pt>
    <dgm:pt modelId="{2F1889DA-D246-477B-8EEB-D7319E65B0A9}">
      <dgm:prSet phldrT="[Text]" custT="1"/>
      <dgm:spPr/>
      <dgm:t>
        <a:bodyPr/>
        <a:lstStyle/>
        <a:p>
          <a:r>
            <a:rPr lang="en-US" sz="1600" dirty="0" smtClean="0"/>
            <a:t>Weak implementation of international support measures</a:t>
          </a:r>
          <a:endParaRPr lang="en-US" sz="1600" dirty="0"/>
        </a:p>
      </dgm:t>
    </dgm:pt>
    <dgm:pt modelId="{8B70F090-4D6B-4328-9B53-B8AA06701299}" type="parTrans" cxnId="{1F4B7E47-73DB-4017-8AE1-DA4A1BF0E2AC}">
      <dgm:prSet/>
      <dgm:spPr/>
      <dgm:t>
        <a:bodyPr/>
        <a:lstStyle/>
        <a:p>
          <a:endParaRPr lang="en-US"/>
        </a:p>
      </dgm:t>
    </dgm:pt>
    <dgm:pt modelId="{42228EAC-CCF0-44F8-9453-EB1668F37C09}" type="sibTrans" cxnId="{1F4B7E47-73DB-4017-8AE1-DA4A1BF0E2AC}">
      <dgm:prSet/>
      <dgm:spPr/>
      <dgm:t>
        <a:bodyPr/>
        <a:lstStyle/>
        <a:p>
          <a:endParaRPr lang="en-US"/>
        </a:p>
      </dgm:t>
    </dgm:pt>
    <dgm:pt modelId="{1014B65C-2460-4A2D-99BC-01BCCB15B935}" type="pres">
      <dgm:prSet presAssocID="{052535C3-B1AB-440B-98DA-8C1F54BFF3CC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07250E5-4D8E-4DF7-B5D7-0D5DD61E39A9}" type="pres">
      <dgm:prSet presAssocID="{052535C3-B1AB-440B-98DA-8C1F54BFF3CC}" presName="matrix" presStyleCnt="0"/>
      <dgm:spPr/>
    </dgm:pt>
    <dgm:pt modelId="{D8373978-A238-43A6-9912-C77605BF90C4}" type="pres">
      <dgm:prSet presAssocID="{052535C3-B1AB-440B-98DA-8C1F54BFF3CC}" presName="tile1" presStyleLbl="node1" presStyleIdx="0" presStyleCnt="4"/>
      <dgm:spPr/>
      <dgm:t>
        <a:bodyPr/>
        <a:lstStyle/>
        <a:p>
          <a:endParaRPr lang="en-US"/>
        </a:p>
      </dgm:t>
    </dgm:pt>
    <dgm:pt modelId="{7AA9C518-BBC1-4E80-B51E-3D49882E7B0C}" type="pres">
      <dgm:prSet presAssocID="{052535C3-B1AB-440B-98DA-8C1F54BFF3CC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688C2F-1306-4FE5-8C00-91740510A2D0}" type="pres">
      <dgm:prSet presAssocID="{052535C3-B1AB-440B-98DA-8C1F54BFF3CC}" presName="tile2" presStyleLbl="node1" presStyleIdx="1" presStyleCnt="4"/>
      <dgm:spPr/>
      <dgm:t>
        <a:bodyPr/>
        <a:lstStyle/>
        <a:p>
          <a:endParaRPr lang="en-US"/>
        </a:p>
      </dgm:t>
    </dgm:pt>
    <dgm:pt modelId="{D12C133E-B1D2-4731-8429-5DE328203234}" type="pres">
      <dgm:prSet presAssocID="{052535C3-B1AB-440B-98DA-8C1F54BFF3CC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13D5A0-ACB3-485A-ACEE-EC1F0AB7FF70}" type="pres">
      <dgm:prSet presAssocID="{052535C3-B1AB-440B-98DA-8C1F54BFF3CC}" presName="tile3" presStyleLbl="node1" presStyleIdx="2" presStyleCnt="4" custLinFactNeighborX="-6738"/>
      <dgm:spPr/>
      <dgm:t>
        <a:bodyPr/>
        <a:lstStyle/>
        <a:p>
          <a:endParaRPr lang="en-US"/>
        </a:p>
      </dgm:t>
    </dgm:pt>
    <dgm:pt modelId="{E5A33EA1-3FA3-4B75-9A93-40642B8E9303}" type="pres">
      <dgm:prSet presAssocID="{052535C3-B1AB-440B-98DA-8C1F54BFF3CC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E055F9-3C4E-4F80-9423-7FA323A748E3}" type="pres">
      <dgm:prSet presAssocID="{052535C3-B1AB-440B-98DA-8C1F54BFF3CC}" presName="tile4" presStyleLbl="node1" presStyleIdx="3" presStyleCnt="4"/>
      <dgm:spPr/>
      <dgm:t>
        <a:bodyPr/>
        <a:lstStyle/>
        <a:p>
          <a:endParaRPr lang="en-US"/>
        </a:p>
      </dgm:t>
    </dgm:pt>
    <dgm:pt modelId="{21CA9B05-02B7-4867-9B5C-9D0F9B6BFDEC}" type="pres">
      <dgm:prSet presAssocID="{052535C3-B1AB-440B-98DA-8C1F54BFF3CC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F27E7A-69A2-431F-8A0D-F271DA58F2ED}" type="pres">
      <dgm:prSet presAssocID="{052535C3-B1AB-440B-98DA-8C1F54BFF3CC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D74D033C-9304-4B84-BD72-7D3A7157C16E}" type="presOf" srcId="{3001C946-9B52-473F-873F-1AA5FD2286D1}" destId="{D12C133E-B1D2-4731-8429-5DE328203234}" srcOrd="1" destOrd="0" presId="urn:microsoft.com/office/officeart/2005/8/layout/matrix1"/>
    <dgm:cxn modelId="{B817FA10-3F81-4DF0-B893-A6A3C007B1A2}" type="presOf" srcId="{3001C946-9B52-473F-873F-1AA5FD2286D1}" destId="{98688C2F-1306-4FE5-8C00-91740510A2D0}" srcOrd="0" destOrd="0" presId="urn:microsoft.com/office/officeart/2005/8/layout/matrix1"/>
    <dgm:cxn modelId="{0C6D966F-622E-40B3-9A72-9C6B0773C177}" type="presOf" srcId="{1CE3A50B-1722-4402-AEF9-5B4D4C6BC9A9}" destId="{CFF27E7A-69A2-431F-8A0D-F271DA58F2ED}" srcOrd="0" destOrd="0" presId="urn:microsoft.com/office/officeart/2005/8/layout/matrix1"/>
    <dgm:cxn modelId="{1F4B7E47-73DB-4017-8AE1-DA4A1BF0E2AC}" srcId="{1CE3A50B-1722-4402-AEF9-5B4D4C6BC9A9}" destId="{2F1889DA-D246-477B-8EEB-D7319E65B0A9}" srcOrd="3" destOrd="0" parTransId="{8B70F090-4D6B-4328-9B53-B8AA06701299}" sibTransId="{42228EAC-CCF0-44F8-9453-EB1668F37C09}"/>
    <dgm:cxn modelId="{BECF2418-9101-4CD3-A9AF-EFDC055B998A}" type="presOf" srcId="{18DE76D0-ABB8-462E-8C1A-E92562FB8FA9}" destId="{D8373978-A238-43A6-9912-C77605BF90C4}" srcOrd="0" destOrd="0" presId="urn:microsoft.com/office/officeart/2005/8/layout/matrix1"/>
    <dgm:cxn modelId="{6D822DF0-4F74-480B-BBE5-FBF7C51684F9}" srcId="{052535C3-B1AB-440B-98DA-8C1F54BFF3CC}" destId="{1CE3A50B-1722-4402-AEF9-5B4D4C6BC9A9}" srcOrd="0" destOrd="0" parTransId="{E8DCB782-538D-4083-AD3C-DE2B9852C8EA}" sibTransId="{87C049D2-7BC8-476B-80B0-90B1F7FCB838}"/>
    <dgm:cxn modelId="{F7245788-5E4F-41E7-8651-E645D96FF902}" type="presOf" srcId="{18DE76D0-ABB8-462E-8C1A-E92562FB8FA9}" destId="{7AA9C518-BBC1-4E80-B51E-3D49882E7B0C}" srcOrd="1" destOrd="0" presId="urn:microsoft.com/office/officeart/2005/8/layout/matrix1"/>
    <dgm:cxn modelId="{3B7B8A4C-89A6-429A-98A0-5D5CD23798D4}" srcId="{1CE3A50B-1722-4402-AEF9-5B4D4C6BC9A9}" destId="{51103A1E-59DC-4C7C-88DF-653470D5F2A5}" srcOrd="2" destOrd="0" parTransId="{845B0B5D-D88A-4710-9246-354FFE0CDD60}" sibTransId="{4FD12BAB-F525-4F75-9892-694B9261B5EC}"/>
    <dgm:cxn modelId="{0EA354E0-0103-4B02-A066-E9F9F721B1D7}" type="presOf" srcId="{51103A1E-59DC-4C7C-88DF-653470D5F2A5}" destId="{E5A33EA1-3FA3-4B75-9A93-40642B8E9303}" srcOrd="1" destOrd="0" presId="urn:microsoft.com/office/officeart/2005/8/layout/matrix1"/>
    <dgm:cxn modelId="{970856A1-333E-4148-809D-26B303D03F6F}" type="presOf" srcId="{2F1889DA-D246-477B-8EEB-D7319E65B0A9}" destId="{21CA9B05-02B7-4867-9B5C-9D0F9B6BFDEC}" srcOrd="1" destOrd="0" presId="urn:microsoft.com/office/officeart/2005/8/layout/matrix1"/>
    <dgm:cxn modelId="{E6721312-1772-457C-8201-BF336049E5D2}" type="presOf" srcId="{2F1889DA-D246-477B-8EEB-D7319E65B0A9}" destId="{73E055F9-3C4E-4F80-9423-7FA323A748E3}" srcOrd="0" destOrd="0" presId="urn:microsoft.com/office/officeart/2005/8/layout/matrix1"/>
    <dgm:cxn modelId="{46D8AAB2-8A87-4C48-8CBE-FFDDAEF5F02F}" type="presOf" srcId="{51103A1E-59DC-4C7C-88DF-653470D5F2A5}" destId="{8F13D5A0-ACB3-485A-ACEE-EC1F0AB7FF70}" srcOrd="0" destOrd="0" presId="urn:microsoft.com/office/officeart/2005/8/layout/matrix1"/>
    <dgm:cxn modelId="{B752F50B-8A7F-4C63-8E7D-7427D01FF203}" type="presOf" srcId="{052535C3-B1AB-440B-98DA-8C1F54BFF3CC}" destId="{1014B65C-2460-4A2D-99BC-01BCCB15B935}" srcOrd="0" destOrd="0" presId="urn:microsoft.com/office/officeart/2005/8/layout/matrix1"/>
    <dgm:cxn modelId="{5A2BC9A9-3943-49CC-99AE-6975CD953446}" srcId="{1CE3A50B-1722-4402-AEF9-5B4D4C6BC9A9}" destId="{3001C946-9B52-473F-873F-1AA5FD2286D1}" srcOrd="1" destOrd="0" parTransId="{DC47513C-3667-4D90-95D0-B95C8F0CFFC3}" sibTransId="{8A7EDAF7-B5E3-4C42-8691-64A12E8765AB}"/>
    <dgm:cxn modelId="{31C4393A-BDE1-49E7-8730-73B2022CB8CE}" srcId="{1CE3A50B-1722-4402-AEF9-5B4D4C6BC9A9}" destId="{18DE76D0-ABB8-462E-8C1A-E92562FB8FA9}" srcOrd="0" destOrd="0" parTransId="{29890492-7C12-4718-87DC-9720E00EFE69}" sibTransId="{04A18E3A-080D-4A9E-9664-56D8DBDA5C77}"/>
    <dgm:cxn modelId="{059CB328-361E-4275-AEAB-0D771597DB23}" type="presParOf" srcId="{1014B65C-2460-4A2D-99BC-01BCCB15B935}" destId="{407250E5-4D8E-4DF7-B5D7-0D5DD61E39A9}" srcOrd="0" destOrd="0" presId="urn:microsoft.com/office/officeart/2005/8/layout/matrix1"/>
    <dgm:cxn modelId="{0F1CD4E2-A305-4C1B-AF06-1C08D0B9DF0F}" type="presParOf" srcId="{407250E5-4D8E-4DF7-B5D7-0D5DD61E39A9}" destId="{D8373978-A238-43A6-9912-C77605BF90C4}" srcOrd="0" destOrd="0" presId="urn:microsoft.com/office/officeart/2005/8/layout/matrix1"/>
    <dgm:cxn modelId="{2B9D036B-6E9D-48BF-A079-5A97B04A7D82}" type="presParOf" srcId="{407250E5-4D8E-4DF7-B5D7-0D5DD61E39A9}" destId="{7AA9C518-BBC1-4E80-B51E-3D49882E7B0C}" srcOrd="1" destOrd="0" presId="urn:microsoft.com/office/officeart/2005/8/layout/matrix1"/>
    <dgm:cxn modelId="{E67BEE04-DD19-4D2C-9C56-68AAE63B176D}" type="presParOf" srcId="{407250E5-4D8E-4DF7-B5D7-0D5DD61E39A9}" destId="{98688C2F-1306-4FE5-8C00-91740510A2D0}" srcOrd="2" destOrd="0" presId="urn:microsoft.com/office/officeart/2005/8/layout/matrix1"/>
    <dgm:cxn modelId="{93F6DA46-2CAD-417D-9414-0035144100F3}" type="presParOf" srcId="{407250E5-4D8E-4DF7-B5D7-0D5DD61E39A9}" destId="{D12C133E-B1D2-4731-8429-5DE328203234}" srcOrd="3" destOrd="0" presId="urn:microsoft.com/office/officeart/2005/8/layout/matrix1"/>
    <dgm:cxn modelId="{3C817A29-9949-494A-BE0B-B86887ACAB94}" type="presParOf" srcId="{407250E5-4D8E-4DF7-B5D7-0D5DD61E39A9}" destId="{8F13D5A0-ACB3-485A-ACEE-EC1F0AB7FF70}" srcOrd="4" destOrd="0" presId="urn:microsoft.com/office/officeart/2005/8/layout/matrix1"/>
    <dgm:cxn modelId="{AEDABE00-F359-487B-BC79-0836710AF221}" type="presParOf" srcId="{407250E5-4D8E-4DF7-B5D7-0D5DD61E39A9}" destId="{E5A33EA1-3FA3-4B75-9A93-40642B8E9303}" srcOrd="5" destOrd="0" presId="urn:microsoft.com/office/officeart/2005/8/layout/matrix1"/>
    <dgm:cxn modelId="{E522D5C9-57F9-4A57-87DE-AE91111A069A}" type="presParOf" srcId="{407250E5-4D8E-4DF7-B5D7-0D5DD61E39A9}" destId="{73E055F9-3C4E-4F80-9423-7FA323A748E3}" srcOrd="6" destOrd="0" presId="urn:microsoft.com/office/officeart/2005/8/layout/matrix1"/>
    <dgm:cxn modelId="{989D3B55-84B2-4DCD-9DEA-51D750C5CB75}" type="presParOf" srcId="{407250E5-4D8E-4DF7-B5D7-0D5DD61E39A9}" destId="{21CA9B05-02B7-4867-9B5C-9D0F9B6BFDEC}" srcOrd="7" destOrd="0" presId="urn:microsoft.com/office/officeart/2005/8/layout/matrix1"/>
    <dgm:cxn modelId="{8E7157E4-C718-40E0-B7E6-BAD95A5C5BE9}" type="presParOf" srcId="{1014B65C-2460-4A2D-99BC-01BCCB15B935}" destId="{CFF27E7A-69A2-431F-8A0D-F271DA58F2E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0DA89D8-ECBE-4272-BF61-4D5051C87137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F6DF56-C7F2-46AD-B090-739A6B5F62C3}">
      <dgm:prSet phldrT="[Text]"/>
      <dgm:spPr/>
      <dgm:t>
        <a:bodyPr/>
        <a:lstStyle/>
        <a:p>
          <a:r>
            <a:rPr lang="en-US" dirty="0" smtClean="0"/>
            <a:t>Build partnership around graduation strategy implementation</a:t>
          </a:r>
          <a:endParaRPr lang="en-US" dirty="0"/>
        </a:p>
      </dgm:t>
    </dgm:pt>
    <dgm:pt modelId="{530C23DE-4956-4A5B-8F25-1588A03895CD}" type="parTrans" cxnId="{5E8C7C4D-4C24-498C-A97C-768AB263AA2B}">
      <dgm:prSet/>
      <dgm:spPr/>
      <dgm:t>
        <a:bodyPr/>
        <a:lstStyle/>
        <a:p>
          <a:endParaRPr lang="en-US"/>
        </a:p>
      </dgm:t>
    </dgm:pt>
    <dgm:pt modelId="{7F68DD3A-870B-42B0-A635-B381BF931C15}" type="sibTrans" cxnId="{5E8C7C4D-4C24-498C-A97C-768AB263AA2B}">
      <dgm:prSet/>
      <dgm:spPr/>
      <dgm:t>
        <a:bodyPr/>
        <a:lstStyle/>
        <a:p>
          <a:endParaRPr lang="en-US"/>
        </a:p>
      </dgm:t>
    </dgm:pt>
    <dgm:pt modelId="{2D0BC3E8-A4B7-477B-8066-3A14C2CF98BC}">
      <dgm:prSet phldrT="[Text]"/>
      <dgm:spPr/>
      <dgm:t>
        <a:bodyPr/>
        <a:lstStyle/>
        <a:p>
          <a:r>
            <a:rPr lang="en-US" dirty="0" smtClean="0"/>
            <a:t>Facilitate preparation of Smooth Graduation Strategy (SGS)</a:t>
          </a:r>
          <a:endParaRPr lang="en-US" dirty="0"/>
        </a:p>
      </dgm:t>
    </dgm:pt>
    <dgm:pt modelId="{B515F049-3735-4B16-9BC5-128770DBEF4F}" type="parTrans" cxnId="{F5763030-0A07-43A9-B2F9-B82A39FB7226}">
      <dgm:prSet/>
      <dgm:spPr/>
      <dgm:t>
        <a:bodyPr/>
        <a:lstStyle/>
        <a:p>
          <a:endParaRPr lang="en-US"/>
        </a:p>
      </dgm:t>
    </dgm:pt>
    <dgm:pt modelId="{9CB5C307-9BEB-4D7B-ABE5-B68D50270FA9}" type="sibTrans" cxnId="{F5763030-0A07-43A9-B2F9-B82A39FB7226}">
      <dgm:prSet/>
      <dgm:spPr/>
      <dgm:t>
        <a:bodyPr/>
        <a:lstStyle/>
        <a:p>
          <a:endParaRPr lang="en-US"/>
        </a:p>
      </dgm:t>
    </dgm:pt>
    <dgm:pt modelId="{1746C22B-4BCB-489B-B2C5-441FDECB4095}">
      <dgm:prSet phldrT="[Text]"/>
      <dgm:spPr/>
      <dgm:t>
        <a:bodyPr/>
        <a:lstStyle/>
        <a:p>
          <a:r>
            <a:rPr lang="en-US" dirty="0" smtClean="0"/>
            <a:t>Mainstream SGS into national strategies</a:t>
          </a:r>
          <a:endParaRPr lang="en-US" dirty="0"/>
        </a:p>
      </dgm:t>
    </dgm:pt>
    <dgm:pt modelId="{F22B0615-4045-4C77-84A1-36C4530CCF60}" type="parTrans" cxnId="{4AAAFAA3-230E-471F-9B98-C9D53A8C85B4}">
      <dgm:prSet/>
      <dgm:spPr/>
      <dgm:t>
        <a:bodyPr/>
        <a:lstStyle/>
        <a:p>
          <a:endParaRPr lang="en-US"/>
        </a:p>
      </dgm:t>
    </dgm:pt>
    <dgm:pt modelId="{FF9688D4-B8C7-40F2-AEE5-9B6083EAB276}" type="sibTrans" cxnId="{4AAAFAA3-230E-471F-9B98-C9D53A8C85B4}">
      <dgm:prSet/>
      <dgm:spPr/>
      <dgm:t>
        <a:bodyPr/>
        <a:lstStyle/>
        <a:p>
          <a:endParaRPr lang="en-US"/>
        </a:p>
      </dgm:t>
    </dgm:pt>
    <dgm:pt modelId="{178D6F38-54D2-4515-9296-E0A1BE14F750}">
      <dgm:prSet phldrT="[Text]"/>
      <dgm:spPr/>
      <dgm:t>
        <a:bodyPr/>
        <a:lstStyle/>
        <a:p>
          <a:r>
            <a:rPr lang="en-US" dirty="0" smtClean="0"/>
            <a:t>Alignment of programmatic interventions</a:t>
          </a:r>
          <a:endParaRPr lang="en-US" dirty="0"/>
        </a:p>
      </dgm:t>
    </dgm:pt>
    <dgm:pt modelId="{2651368A-37A7-4894-88F3-A9C8ECD1558A}" type="parTrans" cxnId="{AC77D79B-BF61-46EE-A3C7-BBAF95870E6A}">
      <dgm:prSet/>
      <dgm:spPr/>
      <dgm:t>
        <a:bodyPr/>
        <a:lstStyle/>
        <a:p>
          <a:endParaRPr lang="en-US"/>
        </a:p>
      </dgm:t>
    </dgm:pt>
    <dgm:pt modelId="{4543DE61-1488-458F-A8C9-8DF564D163BE}" type="sibTrans" cxnId="{AC77D79B-BF61-46EE-A3C7-BBAF95870E6A}">
      <dgm:prSet/>
      <dgm:spPr/>
      <dgm:t>
        <a:bodyPr/>
        <a:lstStyle/>
        <a:p>
          <a:endParaRPr lang="en-US"/>
        </a:p>
      </dgm:t>
    </dgm:pt>
    <dgm:pt modelId="{23745CF0-FC85-4482-ABA2-3D47BFAA8E77}">
      <dgm:prSet phldrT="[Text]"/>
      <dgm:spPr/>
      <dgm:t>
        <a:bodyPr/>
        <a:lstStyle/>
        <a:p>
          <a:r>
            <a:rPr lang="en-US" dirty="0" smtClean="0"/>
            <a:t>Support preparation of national progress report on SGS</a:t>
          </a:r>
          <a:endParaRPr lang="en-US" dirty="0"/>
        </a:p>
      </dgm:t>
    </dgm:pt>
    <dgm:pt modelId="{C4E699E4-B572-4D10-8B11-4B5F46F560D8}" type="parTrans" cxnId="{6B0CAA1A-3210-4662-B994-508FB078D18D}">
      <dgm:prSet/>
      <dgm:spPr/>
      <dgm:t>
        <a:bodyPr/>
        <a:lstStyle/>
        <a:p>
          <a:endParaRPr lang="en-US"/>
        </a:p>
      </dgm:t>
    </dgm:pt>
    <dgm:pt modelId="{CE28D754-205A-43AD-A6CB-3A4DB86D095E}" type="sibTrans" cxnId="{6B0CAA1A-3210-4662-B994-508FB078D18D}">
      <dgm:prSet/>
      <dgm:spPr/>
      <dgm:t>
        <a:bodyPr/>
        <a:lstStyle/>
        <a:p>
          <a:endParaRPr lang="en-US"/>
        </a:p>
      </dgm:t>
    </dgm:pt>
    <dgm:pt modelId="{1419AC35-CA20-49BB-B5F5-309111070456}" type="pres">
      <dgm:prSet presAssocID="{60DA89D8-ECBE-4272-BF61-4D5051C8713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F0F6E79-4706-4506-B3B4-295439172289}" type="pres">
      <dgm:prSet presAssocID="{B9F6DF56-C7F2-46AD-B090-739A6B5F62C3}" presName="centerShape" presStyleLbl="node0" presStyleIdx="0" presStyleCnt="1"/>
      <dgm:spPr/>
      <dgm:t>
        <a:bodyPr/>
        <a:lstStyle/>
        <a:p>
          <a:endParaRPr lang="en-US"/>
        </a:p>
      </dgm:t>
    </dgm:pt>
    <dgm:pt modelId="{A584F98D-4598-4B5F-B89B-114B49638A87}" type="pres">
      <dgm:prSet presAssocID="{2D0BC3E8-A4B7-477B-8066-3A14C2CF98BC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0189C2-6FC8-4754-9E04-B074E52AF73A}" type="pres">
      <dgm:prSet presAssocID="{2D0BC3E8-A4B7-477B-8066-3A14C2CF98BC}" presName="dummy" presStyleCnt="0"/>
      <dgm:spPr/>
    </dgm:pt>
    <dgm:pt modelId="{9CE477B6-2353-4CA4-870A-AAFBFCD5EEA9}" type="pres">
      <dgm:prSet presAssocID="{9CB5C307-9BEB-4D7B-ABE5-B68D50270FA9}" presName="sibTrans" presStyleLbl="sibTrans2D1" presStyleIdx="0" presStyleCnt="4"/>
      <dgm:spPr/>
      <dgm:t>
        <a:bodyPr/>
        <a:lstStyle/>
        <a:p>
          <a:endParaRPr lang="en-US"/>
        </a:p>
      </dgm:t>
    </dgm:pt>
    <dgm:pt modelId="{4B7D91C0-5BBE-41B0-9C5C-B33CA3A19B45}" type="pres">
      <dgm:prSet presAssocID="{1746C22B-4BCB-489B-B2C5-441FDECB4095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8A29CF-D81D-4414-8107-C962BB5C92E9}" type="pres">
      <dgm:prSet presAssocID="{1746C22B-4BCB-489B-B2C5-441FDECB4095}" presName="dummy" presStyleCnt="0"/>
      <dgm:spPr/>
    </dgm:pt>
    <dgm:pt modelId="{486C2909-16C1-402D-B0E7-3E840FB1387D}" type="pres">
      <dgm:prSet presAssocID="{FF9688D4-B8C7-40F2-AEE5-9B6083EAB276}" presName="sibTrans" presStyleLbl="sibTrans2D1" presStyleIdx="1" presStyleCnt="4"/>
      <dgm:spPr/>
      <dgm:t>
        <a:bodyPr/>
        <a:lstStyle/>
        <a:p>
          <a:endParaRPr lang="en-US"/>
        </a:p>
      </dgm:t>
    </dgm:pt>
    <dgm:pt modelId="{FD53D286-AAA7-46D1-9042-EB6ED355C01A}" type="pres">
      <dgm:prSet presAssocID="{178D6F38-54D2-4515-9296-E0A1BE14F75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5C69DB-8390-4E82-BDE9-9847290D9CD8}" type="pres">
      <dgm:prSet presAssocID="{178D6F38-54D2-4515-9296-E0A1BE14F750}" presName="dummy" presStyleCnt="0"/>
      <dgm:spPr/>
    </dgm:pt>
    <dgm:pt modelId="{7028E8EA-AAF7-4477-982A-6B45BB890D03}" type="pres">
      <dgm:prSet presAssocID="{4543DE61-1488-458F-A8C9-8DF564D163BE}" presName="sibTrans" presStyleLbl="sibTrans2D1" presStyleIdx="2" presStyleCnt="4"/>
      <dgm:spPr/>
      <dgm:t>
        <a:bodyPr/>
        <a:lstStyle/>
        <a:p>
          <a:endParaRPr lang="en-US"/>
        </a:p>
      </dgm:t>
    </dgm:pt>
    <dgm:pt modelId="{99892744-A6FB-4AB8-AF31-3D2B36A33ED5}" type="pres">
      <dgm:prSet presAssocID="{23745CF0-FC85-4482-ABA2-3D47BFAA8E7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8EEDF2-8328-43DA-BD75-BE395BB2F621}" type="pres">
      <dgm:prSet presAssocID="{23745CF0-FC85-4482-ABA2-3D47BFAA8E77}" presName="dummy" presStyleCnt="0"/>
      <dgm:spPr/>
    </dgm:pt>
    <dgm:pt modelId="{CDB0A5DD-4BD3-4657-B013-28B49173867D}" type="pres">
      <dgm:prSet presAssocID="{CE28D754-205A-43AD-A6CB-3A4DB86D095E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6B931A17-CE25-4E77-965B-4B3AF141C08A}" type="presOf" srcId="{2D0BC3E8-A4B7-477B-8066-3A14C2CF98BC}" destId="{A584F98D-4598-4B5F-B89B-114B49638A87}" srcOrd="0" destOrd="0" presId="urn:microsoft.com/office/officeart/2005/8/layout/radial6"/>
    <dgm:cxn modelId="{4AAAFAA3-230E-471F-9B98-C9D53A8C85B4}" srcId="{B9F6DF56-C7F2-46AD-B090-739A6B5F62C3}" destId="{1746C22B-4BCB-489B-B2C5-441FDECB4095}" srcOrd="1" destOrd="0" parTransId="{F22B0615-4045-4C77-84A1-36C4530CCF60}" sibTransId="{FF9688D4-B8C7-40F2-AEE5-9B6083EAB276}"/>
    <dgm:cxn modelId="{6FBB4D85-ED9B-45B6-8D20-790CE334EEA8}" type="presOf" srcId="{1746C22B-4BCB-489B-B2C5-441FDECB4095}" destId="{4B7D91C0-5BBE-41B0-9C5C-B33CA3A19B45}" srcOrd="0" destOrd="0" presId="urn:microsoft.com/office/officeart/2005/8/layout/radial6"/>
    <dgm:cxn modelId="{F5763030-0A07-43A9-B2F9-B82A39FB7226}" srcId="{B9F6DF56-C7F2-46AD-B090-739A6B5F62C3}" destId="{2D0BC3E8-A4B7-477B-8066-3A14C2CF98BC}" srcOrd="0" destOrd="0" parTransId="{B515F049-3735-4B16-9BC5-128770DBEF4F}" sibTransId="{9CB5C307-9BEB-4D7B-ABE5-B68D50270FA9}"/>
    <dgm:cxn modelId="{2752880D-295E-402A-A2D2-2EA5D280D913}" type="presOf" srcId="{23745CF0-FC85-4482-ABA2-3D47BFAA8E77}" destId="{99892744-A6FB-4AB8-AF31-3D2B36A33ED5}" srcOrd="0" destOrd="0" presId="urn:microsoft.com/office/officeart/2005/8/layout/radial6"/>
    <dgm:cxn modelId="{C36749C0-1607-43EF-A7D9-EF6C804DED6A}" type="presOf" srcId="{B9F6DF56-C7F2-46AD-B090-739A6B5F62C3}" destId="{2F0F6E79-4706-4506-B3B4-295439172289}" srcOrd="0" destOrd="0" presId="urn:microsoft.com/office/officeart/2005/8/layout/radial6"/>
    <dgm:cxn modelId="{41A24924-5A8F-4C67-9F80-C27B8FFAEE24}" type="presOf" srcId="{178D6F38-54D2-4515-9296-E0A1BE14F750}" destId="{FD53D286-AAA7-46D1-9042-EB6ED355C01A}" srcOrd="0" destOrd="0" presId="urn:microsoft.com/office/officeart/2005/8/layout/radial6"/>
    <dgm:cxn modelId="{69A47E1B-4B00-4A7B-B866-DCEB92F07084}" type="presOf" srcId="{4543DE61-1488-458F-A8C9-8DF564D163BE}" destId="{7028E8EA-AAF7-4477-982A-6B45BB890D03}" srcOrd="0" destOrd="0" presId="urn:microsoft.com/office/officeart/2005/8/layout/radial6"/>
    <dgm:cxn modelId="{5E8C7C4D-4C24-498C-A97C-768AB263AA2B}" srcId="{60DA89D8-ECBE-4272-BF61-4D5051C87137}" destId="{B9F6DF56-C7F2-46AD-B090-739A6B5F62C3}" srcOrd="0" destOrd="0" parTransId="{530C23DE-4956-4A5B-8F25-1588A03895CD}" sibTransId="{7F68DD3A-870B-42B0-A635-B381BF931C15}"/>
    <dgm:cxn modelId="{00B795EC-F642-4EAE-A852-8D30D5FC7F82}" type="presOf" srcId="{FF9688D4-B8C7-40F2-AEE5-9B6083EAB276}" destId="{486C2909-16C1-402D-B0E7-3E840FB1387D}" srcOrd="0" destOrd="0" presId="urn:microsoft.com/office/officeart/2005/8/layout/radial6"/>
    <dgm:cxn modelId="{AC77D79B-BF61-46EE-A3C7-BBAF95870E6A}" srcId="{B9F6DF56-C7F2-46AD-B090-739A6B5F62C3}" destId="{178D6F38-54D2-4515-9296-E0A1BE14F750}" srcOrd="2" destOrd="0" parTransId="{2651368A-37A7-4894-88F3-A9C8ECD1558A}" sibTransId="{4543DE61-1488-458F-A8C9-8DF564D163BE}"/>
    <dgm:cxn modelId="{9DCB31BA-1E87-49B8-B32B-7EE6569B4599}" type="presOf" srcId="{CE28D754-205A-43AD-A6CB-3A4DB86D095E}" destId="{CDB0A5DD-4BD3-4657-B013-28B49173867D}" srcOrd="0" destOrd="0" presId="urn:microsoft.com/office/officeart/2005/8/layout/radial6"/>
    <dgm:cxn modelId="{A5FBE51F-2F27-4C02-9FF1-6C6D12AD36FF}" type="presOf" srcId="{60DA89D8-ECBE-4272-BF61-4D5051C87137}" destId="{1419AC35-CA20-49BB-B5F5-309111070456}" srcOrd="0" destOrd="0" presId="urn:microsoft.com/office/officeart/2005/8/layout/radial6"/>
    <dgm:cxn modelId="{883E4F00-C39E-4499-802C-FA555FA00CA7}" type="presOf" srcId="{9CB5C307-9BEB-4D7B-ABE5-B68D50270FA9}" destId="{9CE477B6-2353-4CA4-870A-AAFBFCD5EEA9}" srcOrd="0" destOrd="0" presId="urn:microsoft.com/office/officeart/2005/8/layout/radial6"/>
    <dgm:cxn modelId="{6B0CAA1A-3210-4662-B994-508FB078D18D}" srcId="{B9F6DF56-C7F2-46AD-B090-739A6B5F62C3}" destId="{23745CF0-FC85-4482-ABA2-3D47BFAA8E77}" srcOrd="3" destOrd="0" parTransId="{C4E699E4-B572-4D10-8B11-4B5F46F560D8}" sibTransId="{CE28D754-205A-43AD-A6CB-3A4DB86D095E}"/>
    <dgm:cxn modelId="{79854527-9D0E-4764-BA65-28AB1FC70928}" type="presParOf" srcId="{1419AC35-CA20-49BB-B5F5-309111070456}" destId="{2F0F6E79-4706-4506-B3B4-295439172289}" srcOrd="0" destOrd="0" presId="urn:microsoft.com/office/officeart/2005/8/layout/radial6"/>
    <dgm:cxn modelId="{B77491DB-6206-434B-8EC8-6DE26A7029C7}" type="presParOf" srcId="{1419AC35-CA20-49BB-B5F5-309111070456}" destId="{A584F98D-4598-4B5F-B89B-114B49638A87}" srcOrd="1" destOrd="0" presId="urn:microsoft.com/office/officeart/2005/8/layout/radial6"/>
    <dgm:cxn modelId="{B3E71457-EBA8-4CC6-8AD3-5FA849695C74}" type="presParOf" srcId="{1419AC35-CA20-49BB-B5F5-309111070456}" destId="{BB0189C2-6FC8-4754-9E04-B074E52AF73A}" srcOrd="2" destOrd="0" presId="urn:microsoft.com/office/officeart/2005/8/layout/radial6"/>
    <dgm:cxn modelId="{1E624A5B-D630-4BCE-8C33-DC641F95F1E2}" type="presParOf" srcId="{1419AC35-CA20-49BB-B5F5-309111070456}" destId="{9CE477B6-2353-4CA4-870A-AAFBFCD5EEA9}" srcOrd="3" destOrd="0" presId="urn:microsoft.com/office/officeart/2005/8/layout/radial6"/>
    <dgm:cxn modelId="{1E0528AB-689F-443D-B0D9-308D78F1F50D}" type="presParOf" srcId="{1419AC35-CA20-49BB-B5F5-309111070456}" destId="{4B7D91C0-5BBE-41B0-9C5C-B33CA3A19B45}" srcOrd="4" destOrd="0" presId="urn:microsoft.com/office/officeart/2005/8/layout/radial6"/>
    <dgm:cxn modelId="{CFE35E93-FFA9-44B1-B044-A3BF37B2DC2E}" type="presParOf" srcId="{1419AC35-CA20-49BB-B5F5-309111070456}" destId="{2B8A29CF-D81D-4414-8107-C962BB5C92E9}" srcOrd="5" destOrd="0" presId="urn:microsoft.com/office/officeart/2005/8/layout/radial6"/>
    <dgm:cxn modelId="{9FFC59D0-00E4-40FB-83AB-A04B587A23DE}" type="presParOf" srcId="{1419AC35-CA20-49BB-B5F5-309111070456}" destId="{486C2909-16C1-402D-B0E7-3E840FB1387D}" srcOrd="6" destOrd="0" presId="urn:microsoft.com/office/officeart/2005/8/layout/radial6"/>
    <dgm:cxn modelId="{ABED31B6-E303-45D2-8322-DAAE50461076}" type="presParOf" srcId="{1419AC35-CA20-49BB-B5F5-309111070456}" destId="{FD53D286-AAA7-46D1-9042-EB6ED355C01A}" srcOrd="7" destOrd="0" presId="urn:microsoft.com/office/officeart/2005/8/layout/radial6"/>
    <dgm:cxn modelId="{96AFF2CD-4BF8-4A0B-AE3D-F208DB52C823}" type="presParOf" srcId="{1419AC35-CA20-49BB-B5F5-309111070456}" destId="{CF5C69DB-8390-4E82-BDE9-9847290D9CD8}" srcOrd="8" destOrd="0" presId="urn:microsoft.com/office/officeart/2005/8/layout/radial6"/>
    <dgm:cxn modelId="{93140EC1-2E49-46F6-96A6-5FE41C0682DD}" type="presParOf" srcId="{1419AC35-CA20-49BB-B5F5-309111070456}" destId="{7028E8EA-AAF7-4477-982A-6B45BB890D03}" srcOrd="9" destOrd="0" presId="urn:microsoft.com/office/officeart/2005/8/layout/radial6"/>
    <dgm:cxn modelId="{DF7012E0-1D7E-48C4-AF11-047F91E60C46}" type="presParOf" srcId="{1419AC35-CA20-49BB-B5F5-309111070456}" destId="{99892744-A6FB-4AB8-AF31-3D2B36A33ED5}" srcOrd="10" destOrd="0" presId="urn:microsoft.com/office/officeart/2005/8/layout/radial6"/>
    <dgm:cxn modelId="{6E87257C-81EE-4740-A554-2E7038614D83}" type="presParOf" srcId="{1419AC35-CA20-49BB-B5F5-309111070456}" destId="{3C8EEDF2-8328-43DA-BD75-BE395BB2F621}" srcOrd="11" destOrd="0" presId="urn:microsoft.com/office/officeart/2005/8/layout/radial6"/>
    <dgm:cxn modelId="{DE6FB2CB-1297-4227-BDFE-D699167176BE}" type="presParOf" srcId="{1419AC35-CA20-49BB-B5F5-309111070456}" destId="{CDB0A5DD-4BD3-4657-B013-28B49173867D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D929BD-DA51-4E92-83FE-50983C780A52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95BEE939-E214-4D86-95D9-92B5488D7BF4}">
      <dgm:prSet phldrT="[Text]" custT="1"/>
      <dgm:spPr/>
      <dgm:t>
        <a:bodyPr/>
        <a:lstStyle/>
        <a:p>
          <a:r>
            <a:rPr lang="en-US" sz="1400" b="1" dirty="0" smtClean="0"/>
            <a:t>GNIpc</a:t>
          </a:r>
          <a:endParaRPr lang="en-US" sz="1400" b="1" dirty="0"/>
        </a:p>
      </dgm:t>
    </dgm:pt>
    <dgm:pt modelId="{0B927FD2-8A8E-47FD-BE9A-A3F124C82CF7}" type="parTrans" cxnId="{71019292-FDE5-40EA-B880-C7FE3CCB456D}">
      <dgm:prSet/>
      <dgm:spPr/>
      <dgm:t>
        <a:bodyPr/>
        <a:lstStyle/>
        <a:p>
          <a:endParaRPr lang="en-US"/>
        </a:p>
      </dgm:t>
    </dgm:pt>
    <dgm:pt modelId="{F360636B-1B6A-4CA5-AEAA-CEDD30561947}" type="sibTrans" cxnId="{71019292-FDE5-40EA-B880-C7FE3CCB456D}">
      <dgm:prSet/>
      <dgm:spPr/>
      <dgm:t>
        <a:bodyPr/>
        <a:lstStyle/>
        <a:p>
          <a:endParaRPr lang="en-US"/>
        </a:p>
      </dgm:t>
    </dgm:pt>
    <dgm:pt modelId="{AB3732A6-000C-4D23-967E-64FCD87E58B0}">
      <dgm:prSet phldrT="[Text]" custT="1"/>
      <dgm:spPr/>
      <dgm:t>
        <a:bodyPr/>
        <a:lstStyle/>
        <a:p>
          <a:r>
            <a:rPr lang="en-US" sz="1400" b="1" dirty="0" smtClean="0"/>
            <a:t>HAI</a:t>
          </a:r>
        </a:p>
        <a:p>
          <a:r>
            <a:rPr lang="en-US" sz="1200" dirty="0" smtClean="0"/>
            <a:t>% of under malnourished, U-5MR</a:t>
          </a:r>
        </a:p>
        <a:p>
          <a:r>
            <a:rPr lang="en-US" sz="1200" dirty="0" smtClean="0"/>
            <a:t>Gross Sec Enrolment Ratio, and </a:t>
          </a:r>
        </a:p>
        <a:p>
          <a:r>
            <a:rPr lang="en-US" sz="1200" dirty="0" smtClean="0"/>
            <a:t>Adult Literacy Rate</a:t>
          </a:r>
        </a:p>
        <a:p>
          <a:endParaRPr lang="en-US" sz="800" dirty="0"/>
        </a:p>
      </dgm:t>
    </dgm:pt>
    <dgm:pt modelId="{3903E445-10F5-4B7A-B919-907A1E7E6F31}" type="parTrans" cxnId="{89A8EDB7-732E-4D04-A71B-AABC317DBB1C}">
      <dgm:prSet/>
      <dgm:spPr/>
      <dgm:t>
        <a:bodyPr/>
        <a:lstStyle/>
        <a:p>
          <a:endParaRPr lang="en-US"/>
        </a:p>
      </dgm:t>
    </dgm:pt>
    <dgm:pt modelId="{61E12CBD-AE1F-46FD-8519-6A13DE7E59ED}" type="sibTrans" cxnId="{89A8EDB7-732E-4D04-A71B-AABC317DBB1C}">
      <dgm:prSet/>
      <dgm:spPr/>
      <dgm:t>
        <a:bodyPr/>
        <a:lstStyle/>
        <a:p>
          <a:endParaRPr lang="en-US"/>
        </a:p>
      </dgm:t>
    </dgm:pt>
    <dgm:pt modelId="{0C2DA203-A599-471C-9F9F-5354F72B3F8F}">
      <dgm:prSet phldrT="[Text]"/>
      <dgm:spPr/>
      <dgm:t>
        <a:bodyPr/>
        <a:lstStyle/>
        <a:p>
          <a:r>
            <a:rPr lang="en-US" b="1" dirty="0" smtClean="0"/>
            <a:t>EVI</a:t>
          </a:r>
        </a:p>
        <a:p>
          <a:r>
            <a:rPr lang="en-US" b="0" dirty="0" smtClean="0"/>
            <a:t>Pop, Remoteness, export concentration, % of agric., % of pop in elevated costal zones, victims of natural disaster, instability of agric. production, instability of exports</a:t>
          </a:r>
          <a:endParaRPr lang="en-US" b="0" dirty="0"/>
        </a:p>
      </dgm:t>
    </dgm:pt>
    <dgm:pt modelId="{EBD489E4-88D4-4B31-AC6C-3EC3D3DF3AF1}" type="parTrans" cxnId="{71542821-2AA5-4B27-93B1-549214AF6E37}">
      <dgm:prSet/>
      <dgm:spPr/>
      <dgm:t>
        <a:bodyPr/>
        <a:lstStyle/>
        <a:p>
          <a:endParaRPr lang="en-US"/>
        </a:p>
      </dgm:t>
    </dgm:pt>
    <dgm:pt modelId="{9516D41B-0C8D-4C97-8D2D-CBB443C55230}" type="sibTrans" cxnId="{71542821-2AA5-4B27-93B1-549214AF6E37}">
      <dgm:prSet/>
      <dgm:spPr/>
      <dgm:t>
        <a:bodyPr/>
        <a:lstStyle/>
        <a:p>
          <a:endParaRPr lang="en-US"/>
        </a:p>
      </dgm:t>
    </dgm:pt>
    <dgm:pt modelId="{3CEEECC7-24CB-4287-957C-A83A815D868A}" type="pres">
      <dgm:prSet presAssocID="{57D929BD-DA51-4E92-83FE-50983C780A52}" presName="compositeShape" presStyleCnt="0">
        <dgm:presLayoutVars>
          <dgm:dir/>
          <dgm:resizeHandles/>
        </dgm:presLayoutVars>
      </dgm:prSet>
      <dgm:spPr/>
    </dgm:pt>
    <dgm:pt modelId="{7BE970C6-CAFB-4D01-8B80-755215367279}" type="pres">
      <dgm:prSet presAssocID="{57D929BD-DA51-4E92-83FE-50983C780A52}" presName="pyramid" presStyleLbl="node1" presStyleIdx="0" presStyleCnt="1"/>
      <dgm:spPr/>
    </dgm:pt>
    <dgm:pt modelId="{5A4E2BDB-1A35-438A-9C66-64CB0AFDCBA0}" type="pres">
      <dgm:prSet presAssocID="{57D929BD-DA51-4E92-83FE-50983C780A52}" presName="theList" presStyleCnt="0"/>
      <dgm:spPr/>
    </dgm:pt>
    <dgm:pt modelId="{584CA5E4-9894-414B-BA52-03A1A1FEA874}" type="pres">
      <dgm:prSet presAssocID="{95BEE939-E214-4D86-95D9-92B5488D7BF4}" presName="aNode" presStyleLbl="fgAcc1" presStyleIdx="0" presStyleCnt="3" custScaleY="82528" custLinFactNeighborX="-22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5771C8-0377-49F3-A4D1-C4D899E8EB8F}" type="pres">
      <dgm:prSet presAssocID="{95BEE939-E214-4D86-95D9-92B5488D7BF4}" presName="aSpace" presStyleCnt="0"/>
      <dgm:spPr/>
    </dgm:pt>
    <dgm:pt modelId="{FA794C1B-A540-408D-B2D5-02EEAF99FE87}" type="pres">
      <dgm:prSet presAssocID="{AB3732A6-000C-4D23-967E-64FCD87E58B0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77FA53-78AB-484A-8DD7-A069AD7FF96C}" type="pres">
      <dgm:prSet presAssocID="{AB3732A6-000C-4D23-967E-64FCD87E58B0}" presName="aSpace" presStyleCnt="0"/>
      <dgm:spPr/>
    </dgm:pt>
    <dgm:pt modelId="{6AD3B870-B658-4A4F-B0DF-FF8FD230A7CA}" type="pres">
      <dgm:prSet presAssocID="{0C2DA203-A599-471C-9F9F-5354F72B3F8F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FD4536-3EC9-4B84-B3EF-ED507D14798C}" type="pres">
      <dgm:prSet presAssocID="{0C2DA203-A599-471C-9F9F-5354F72B3F8F}" presName="aSpace" presStyleCnt="0"/>
      <dgm:spPr/>
    </dgm:pt>
  </dgm:ptLst>
  <dgm:cxnLst>
    <dgm:cxn modelId="{63654A63-206A-41A4-8444-A67123285ABC}" type="presOf" srcId="{AB3732A6-000C-4D23-967E-64FCD87E58B0}" destId="{FA794C1B-A540-408D-B2D5-02EEAF99FE87}" srcOrd="0" destOrd="0" presId="urn:microsoft.com/office/officeart/2005/8/layout/pyramid2"/>
    <dgm:cxn modelId="{71542821-2AA5-4B27-93B1-549214AF6E37}" srcId="{57D929BD-DA51-4E92-83FE-50983C780A52}" destId="{0C2DA203-A599-471C-9F9F-5354F72B3F8F}" srcOrd="2" destOrd="0" parTransId="{EBD489E4-88D4-4B31-AC6C-3EC3D3DF3AF1}" sibTransId="{9516D41B-0C8D-4C97-8D2D-CBB443C55230}"/>
    <dgm:cxn modelId="{6341D470-CAB7-45F9-A044-2656934CCB67}" type="presOf" srcId="{95BEE939-E214-4D86-95D9-92B5488D7BF4}" destId="{584CA5E4-9894-414B-BA52-03A1A1FEA874}" srcOrd="0" destOrd="0" presId="urn:microsoft.com/office/officeart/2005/8/layout/pyramid2"/>
    <dgm:cxn modelId="{71019292-FDE5-40EA-B880-C7FE3CCB456D}" srcId="{57D929BD-DA51-4E92-83FE-50983C780A52}" destId="{95BEE939-E214-4D86-95D9-92B5488D7BF4}" srcOrd="0" destOrd="0" parTransId="{0B927FD2-8A8E-47FD-BE9A-A3F124C82CF7}" sibTransId="{F360636B-1B6A-4CA5-AEAA-CEDD30561947}"/>
    <dgm:cxn modelId="{89A8EDB7-732E-4D04-A71B-AABC317DBB1C}" srcId="{57D929BD-DA51-4E92-83FE-50983C780A52}" destId="{AB3732A6-000C-4D23-967E-64FCD87E58B0}" srcOrd="1" destOrd="0" parTransId="{3903E445-10F5-4B7A-B919-907A1E7E6F31}" sibTransId="{61E12CBD-AE1F-46FD-8519-6A13DE7E59ED}"/>
    <dgm:cxn modelId="{B91249B8-BDC5-44E6-85E7-D3973C0FA754}" type="presOf" srcId="{0C2DA203-A599-471C-9F9F-5354F72B3F8F}" destId="{6AD3B870-B658-4A4F-B0DF-FF8FD230A7CA}" srcOrd="0" destOrd="0" presId="urn:microsoft.com/office/officeart/2005/8/layout/pyramid2"/>
    <dgm:cxn modelId="{F3A2EDBF-D929-49E5-A706-2BD93CC7B190}" type="presOf" srcId="{57D929BD-DA51-4E92-83FE-50983C780A52}" destId="{3CEEECC7-24CB-4287-957C-A83A815D868A}" srcOrd="0" destOrd="0" presId="urn:microsoft.com/office/officeart/2005/8/layout/pyramid2"/>
    <dgm:cxn modelId="{6C4D46BE-7899-47C5-BCFD-421F7F25BEAB}" type="presParOf" srcId="{3CEEECC7-24CB-4287-957C-A83A815D868A}" destId="{7BE970C6-CAFB-4D01-8B80-755215367279}" srcOrd="0" destOrd="0" presId="urn:microsoft.com/office/officeart/2005/8/layout/pyramid2"/>
    <dgm:cxn modelId="{F9124930-FDB2-43AF-8ADE-8B1FA1603E30}" type="presParOf" srcId="{3CEEECC7-24CB-4287-957C-A83A815D868A}" destId="{5A4E2BDB-1A35-438A-9C66-64CB0AFDCBA0}" srcOrd="1" destOrd="0" presId="urn:microsoft.com/office/officeart/2005/8/layout/pyramid2"/>
    <dgm:cxn modelId="{984CF22A-9587-4979-8A73-F6B37EB13EEE}" type="presParOf" srcId="{5A4E2BDB-1A35-438A-9C66-64CB0AFDCBA0}" destId="{584CA5E4-9894-414B-BA52-03A1A1FEA874}" srcOrd="0" destOrd="0" presId="urn:microsoft.com/office/officeart/2005/8/layout/pyramid2"/>
    <dgm:cxn modelId="{709D49A5-FF02-4BF7-8EF5-68FF040901D0}" type="presParOf" srcId="{5A4E2BDB-1A35-438A-9C66-64CB0AFDCBA0}" destId="{A25771C8-0377-49F3-A4D1-C4D899E8EB8F}" srcOrd="1" destOrd="0" presId="urn:microsoft.com/office/officeart/2005/8/layout/pyramid2"/>
    <dgm:cxn modelId="{786444F5-50B2-4EE4-9FA1-55891F2CB276}" type="presParOf" srcId="{5A4E2BDB-1A35-438A-9C66-64CB0AFDCBA0}" destId="{FA794C1B-A540-408D-B2D5-02EEAF99FE87}" srcOrd="2" destOrd="0" presId="urn:microsoft.com/office/officeart/2005/8/layout/pyramid2"/>
    <dgm:cxn modelId="{95A49F7D-5A85-484F-B742-25DFA095AA3D}" type="presParOf" srcId="{5A4E2BDB-1A35-438A-9C66-64CB0AFDCBA0}" destId="{AA77FA53-78AB-484A-8DD7-A069AD7FF96C}" srcOrd="3" destOrd="0" presId="urn:microsoft.com/office/officeart/2005/8/layout/pyramid2"/>
    <dgm:cxn modelId="{E29CA8B5-2E2A-4B64-B2EE-1C5962520EA6}" type="presParOf" srcId="{5A4E2BDB-1A35-438A-9C66-64CB0AFDCBA0}" destId="{6AD3B870-B658-4A4F-B0DF-FF8FD230A7CA}" srcOrd="4" destOrd="0" presId="urn:microsoft.com/office/officeart/2005/8/layout/pyramid2"/>
    <dgm:cxn modelId="{EE3343BD-5D8C-4119-8A5B-E30E13247F41}" type="presParOf" srcId="{5A4E2BDB-1A35-438A-9C66-64CB0AFDCBA0}" destId="{F9FD4536-3EC9-4B84-B3EF-ED507D14798C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418507-5EFD-4FE4-8BAC-426D6EE46CB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7EC531-AD99-440B-82C2-84966B5AFC72}">
      <dgm:prSet phldrT="[Text]"/>
      <dgm:spPr/>
      <dgm:t>
        <a:bodyPr/>
        <a:lstStyle/>
        <a:p>
          <a:r>
            <a:rPr lang="en-US" dirty="0" smtClean="0"/>
            <a:t>2017</a:t>
          </a:r>
          <a:endParaRPr lang="en-US" dirty="0"/>
        </a:p>
      </dgm:t>
    </dgm:pt>
    <dgm:pt modelId="{773AD3F4-7AE4-473F-BBEF-702DEF85671B}" type="parTrans" cxnId="{F92AF8EA-FD3B-46E6-B912-DBB6C9A7F6F4}">
      <dgm:prSet/>
      <dgm:spPr/>
      <dgm:t>
        <a:bodyPr/>
        <a:lstStyle/>
        <a:p>
          <a:endParaRPr lang="en-US"/>
        </a:p>
      </dgm:t>
    </dgm:pt>
    <dgm:pt modelId="{626AAAE2-712C-4B4D-94FC-87E55A03234B}" type="sibTrans" cxnId="{F92AF8EA-FD3B-46E6-B912-DBB6C9A7F6F4}">
      <dgm:prSet/>
      <dgm:spPr/>
      <dgm:t>
        <a:bodyPr/>
        <a:lstStyle/>
        <a:p>
          <a:endParaRPr lang="en-US"/>
        </a:p>
      </dgm:t>
    </dgm:pt>
    <dgm:pt modelId="{C2760729-0D7C-4651-AE1A-6F6EF9DF6C0F}">
      <dgm:prSet phldrT="[Text]"/>
      <dgm:spPr/>
      <dgm:t>
        <a:bodyPr/>
        <a:lstStyle/>
        <a:p>
          <a:r>
            <a:rPr lang="en-US" dirty="0" smtClean="0"/>
            <a:t>Equatorial Guinea</a:t>
          </a:r>
          <a:endParaRPr lang="en-US" dirty="0"/>
        </a:p>
      </dgm:t>
    </dgm:pt>
    <dgm:pt modelId="{E1F1794D-F71C-4DC7-BE0D-8127A8FBAD26}" type="parTrans" cxnId="{EF92EA5A-CAE3-45B8-927D-F274C876604C}">
      <dgm:prSet/>
      <dgm:spPr/>
      <dgm:t>
        <a:bodyPr/>
        <a:lstStyle/>
        <a:p>
          <a:endParaRPr lang="en-US"/>
        </a:p>
      </dgm:t>
    </dgm:pt>
    <dgm:pt modelId="{505652FD-CF9E-44EF-99AD-6B129E6BFA0C}" type="sibTrans" cxnId="{EF92EA5A-CAE3-45B8-927D-F274C876604C}">
      <dgm:prSet/>
      <dgm:spPr/>
      <dgm:t>
        <a:bodyPr/>
        <a:lstStyle/>
        <a:p>
          <a:endParaRPr lang="en-US"/>
        </a:p>
      </dgm:t>
    </dgm:pt>
    <dgm:pt modelId="{D0EEE631-3FA0-4DEF-AA46-4FD12DD691B4}">
      <dgm:prSet phldrT="[Text]"/>
      <dgm:spPr/>
      <dgm:t>
        <a:bodyPr/>
        <a:lstStyle/>
        <a:p>
          <a:r>
            <a:rPr lang="en-US" dirty="0" smtClean="0"/>
            <a:t>2020</a:t>
          </a:r>
          <a:endParaRPr lang="en-US" dirty="0"/>
        </a:p>
      </dgm:t>
    </dgm:pt>
    <dgm:pt modelId="{DACAFFCE-903F-4926-BA4B-FABB36FB4CE2}" type="parTrans" cxnId="{AD009E8F-0E4B-487C-9AE4-13BE2DFA4B53}">
      <dgm:prSet/>
      <dgm:spPr/>
      <dgm:t>
        <a:bodyPr/>
        <a:lstStyle/>
        <a:p>
          <a:endParaRPr lang="en-US"/>
        </a:p>
      </dgm:t>
    </dgm:pt>
    <dgm:pt modelId="{9AB34B85-131B-4D61-A263-BA18592E08C9}" type="sibTrans" cxnId="{AD009E8F-0E4B-487C-9AE4-13BE2DFA4B53}">
      <dgm:prSet/>
      <dgm:spPr/>
      <dgm:t>
        <a:bodyPr/>
        <a:lstStyle/>
        <a:p>
          <a:endParaRPr lang="en-US"/>
        </a:p>
      </dgm:t>
    </dgm:pt>
    <dgm:pt modelId="{6F909C73-4F62-41DC-8BFB-A335C0DDDC5E}">
      <dgm:prSet phldrT="[Text]"/>
      <dgm:spPr/>
      <dgm:t>
        <a:bodyPr/>
        <a:lstStyle/>
        <a:p>
          <a:r>
            <a:rPr lang="en-US" dirty="0" smtClean="0"/>
            <a:t>Vanuatu</a:t>
          </a:r>
          <a:endParaRPr lang="en-US" dirty="0"/>
        </a:p>
      </dgm:t>
    </dgm:pt>
    <dgm:pt modelId="{D30816A3-63C4-45DD-B0F0-94478AEDE6DF}" type="parTrans" cxnId="{D9C11E6D-0198-41D8-81F1-94BC53AE154B}">
      <dgm:prSet/>
      <dgm:spPr/>
      <dgm:t>
        <a:bodyPr/>
        <a:lstStyle/>
        <a:p>
          <a:endParaRPr lang="en-US"/>
        </a:p>
      </dgm:t>
    </dgm:pt>
    <dgm:pt modelId="{7A7E9242-63B5-420D-B896-DF3D3E6778AA}" type="sibTrans" cxnId="{D9C11E6D-0198-41D8-81F1-94BC53AE154B}">
      <dgm:prSet/>
      <dgm:spPr/>
      <dgm:t>
        <a:bodyPr/>
        <a:lstStyle/>
        <a:p>
          <a:endParaRPr lang="en-US"/>
        </a:p>
      </dgm:t>
    </dgm:pt>
    <dgm:pt modelId="{D1F40C0C-38B0-4E17-9DDA-950AE7C6276B}">
      <dgm:prSet phldrT="[Text]"/>
      <dgm:spPr/>
      <dgm:t>
        <a:bodyPr/>
        <a:lstStyle/>
        <a:p>
          <a:r>
            <a:rPr lang="en-US" dirty="0" smtClean="0"/>
            <a:t>2021</a:t>
          </a:r>
          <a:endParaRPr lang="en-US" dirty="0"/>
        </a:p>
      </dgm:t>
    </dgm:pt>
    <dgm:pt modelId="{A42C78D8-97BD-4E36-92A8-3D73EA6B6306}" type="parTrans" cxnId="{C9AF924A-A02C-4193-9378-9AF169F30219}">
      <dgm:prSet/>
      <dgm:spPr/>
      <dgm:t>
        <a:bodyPr/>
        <a:lstStyle/>
        <a:p>
          <a:endParaRPr lang="en-US"/>
        </a:p>
      </dgm:t>
    </dgm:pt>
    <dgm:pt modelId="{219EF67E-5608-414B-8BCE-04BEFC93AEC4}" type="sibTrans" cxnId="{C9AF924A-A02C-4193-9378-9AF169F30219}">
      <dgm:prSet/>
      <dgm:spPr/>
      <dgm:t>
        <a:bodyPr/>
        <a:lstStyle/>
        <a:p>
          <a:endParaRPr lang="en-US"/>
        </a:p>
      </dgm:t>
    </dgm:pt>
    <dgm:pt modelId="{010425B8-1BDF-49EF-956D-9B0233B27F84}">
      <dgm:prSet phldrT="[Text]"/>
      <dgm:spPr/>
      <dgm:t>
        <a:bodyPr/>
        <a:lstStyle/>
        <a:p>
          <a:r>
            <a:rPr lang="en-US" dirty="0" smtClean="0"/>
            <a:t>Angola</a:t>
          </a:r>
          <a:endParaRPr lang="en-US" dirty="0"/>
        </a:p>
      </dgm:t>
    </dgm:pt>
    <dgm:pt modelId="{456FB7A6-1369-4C46-9BED-B785B247786E}" type="parTrans" cxnId="{F997EF2F-343F-4036-A9CD-DBE213657239}">
      <dgm:prSet/>
      <dgm:spPr/>
      <dgm:t>
        <a:bodyPr/>
        <a:lstStyle/>
        <a:p>
          <a:endParaRPr lang="en-US"/>
        </a:p>
      </dgm:t>
    </dgm:pt>
    <dgm:pt modelId="{7C8B2D6D-5857-4589-A660-25554C311A8D}" type="sibTrans" cxnId="{F997EF2F-343F-4036-A9CD-DBE213657239}">
      <dgm:prSet/>
      <dgm:spPr/>
      <dgm:t>
        <a:bodyPr/>
        <a:lstStyle/>
        <a:p>
          <a:endParaRPr lang="en-US"/>
        </a:p>
      </dgm:t>
    </dgm:pt>
    <dgm:pt modelId="{E94B33B6-EA60-41B0-9CA2-4B73006EB306}" type="pres">
      <dgm:prSet presAssocID="{87418507-5EFD-4FE4-8BAC-426D6EE46CB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76F820E-4173-4A31-80CD-CC17ECB56F00}" type="pres">
      <dgm:prSet presAssocID="{B97EC531-AD99-440B-82C2-84966B5AFC72}" presName="composite" presStyleCnt="0"/>
      <dgm:spPr/>
    </dgm:pt>
    <dgm:pt modelId="{9836E1C4-A3C9-47A7-AFE4-3EA12C67DCC3}" type="pres">
      <dgm:prSet presAssocID="{B97EC531-AD99-440B-82C2-84966B5AFC72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6B19D6-A082-428A-8CDB-A024C9BE5072}" type="pres">
      <dgm:prSet presAssocID="{B97EC531-AD99-440B-82C2-84966B5AFC72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F729F6-0FDE-42C5-AFF7-31290883EE1C}" type="pres">
      <dgm:prSet presAssocID="{626AAAE2-712C-4B4D-94FC-87E55A03234B}" presName="sp" presStyleCnt="0"/>
      <dgm:spPr/>
    </dgm:pt>
    <dgm:pt modelId="{7915D1FB-341E-469E-9B08-466FCBAF8C6A}" type="pres">
      <dgm:prSet presAssocID="{D0EEE631-3FA0-4DEF-AA46-4FD12DD691B4}" presName="composite" presStyleCnt="0"/>
      <dgm:spPr/>
    </dgm:pt>
    <dgm:pt modelId="{13FC9D41-3B26-4EF8-BC94-F336C213BD7A}" type="pres">
      <dgm:prSet presAssocID="{D0EEE631-3FA0-4DEF-AA46-4FD12DD691B4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B7CB26-104E-4467-AB45-02D2C21ECB91}" type="pres">
      <dgm:prSet presAssocID="{D0EEE631-3FA0-4DEF-AA46-4FD12DD691B4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14A828-E79E-428D-93D7-72584A9D1261}" type="pres">
      <dgm:prSet presAssocID="{9AB34B85-131B-4D61-A263-BA18592E08C9}" presName="sp" presStyleCnt="0"/>
      <dgm:spPr/>
    </dgm:pt>
    <dgm:pt modelId="{C434B832-5894-4540-9563-1EB0C74336DB}" type="pres">
      <dgm:prSet presAssocID="{D1F40C0C-38B0-4E17-9DDA-950AE7C6276B}" presName="composite" presStyleCnt="0"/>
      <dgm:spPr/>
    </dgm:pt>
    <dgm:pt modelId="{00E80985-3A48-46AF-9DF3-394FE5AFE8FB}" type="pres">
      <dgm:prSet presAssocID="{D1F40C0C-38B0-4E17-9DDA-950AE7C6276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85F43D-0C05-4A5F-966B-40355A3B85B0}" type="pres">
      <dgm:prSet presAssocID="{D1F40C0C-38B0-4E17-9DDA-950AE7C6276B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79D332A-72CB-4CAB-939D-8D36207A194A}" type="presOf" srcId="{C2760729-0D7C-4651-AE1A-6F6EF9DF6C0F}" destId="{A96B19D6-A082-428A-8CDB-A024C9BE5072}" srcOrd="0" destOrd="0" presId="urn:microsoft.com/office/officeart/2005/8/layout/chevron2"/>
    <dgm:cxn modelId="{1E13EF5C-3A15-4D97-B150-9E4C4EB7DBDC}" type="presOf" srcId="{B97EC531-AD99-440B-82C2-84966B5AFC72}" destId="{9836E1C4-A3C9-47A7-AFE4-3EA12C67DCC3}" srcOrd="0" destOrd="0" presId="urn:microsoft.com/office/officeart/2005/8/layout/chevron2"/>
    <dgm:cxn modelId="{30BBE1B6-8A16-492A-9E4C-CC4EFF11AA9C}" type="presOf" srcId="{6F909C73-4F62-41DC-8BFB-A335C0DDDC5E}" destId="{F8B7CB26-104E-4467-AB45-02D2C21ECB91}" srcOrd="0" destOrd="0" presId="urn:microsoft.com/office/officeart/2005/8/layout/chevron2"/>
    <dgm:cxn modelId="{EF92EA5A-CAE3-45B8-927D-F274C876604C}" srcId="{B97EC531-AD99-440B-82C2-84966B5AFC72}" destId="{C2760729-0D7C-4651-AE1A-6F6EF9DF6C0F}" srcOrd="0" destOrd="0" parTransId="{E1F1794D-F71C-4DC7-BE0D-8127A8FBAD26}" sibTransId="{505652FD-CF9E-44EF-99AD-6B129E6BFA0C}"/>
    <dgm:cxn modelId="{F92AF8EA-FD3B-46E6-B912-DBB6C9A7F6F4}" srcId="{87418507-5EFD-4FE4-8BAC-426D6EE46CBC}" destId="{B97EC531-AD99-440B-82C2-84966B5AFC72}" srcOrd="0" destOrd="0" parTransId="{773AD3F4-7AE4-473F-BBEF-702DEF85671B}" sibTransId="{626AAAE2-712C-4B4D-94FC-87E55A03234B}"/>
    <dgm:cxn modelId="{BB1E46D1-0E47-4098-853A-D532CE2CD784}" type="presOf" srcId="{010425B8-1BDF-49EF-956D-9B0233B27F84}" destId="{9B85F43D-0C05-4A5F-966B-40355A3B85B0}" srcOrd="0" destOrd="0" presId="urn:microsoft.com/office/officeart/2005/8/layout/chevron2"/>
    <dgm:cxn modelId="{F997EF2F-343F-4036-A9CD-DBE213657239}" srcId="{D1F40C0C-38B0-4E17-9DDA-950AE7C6276B}" destId="{010425B8-1BDF-49EF-956D-9B0233B27F84}" srcOrd="0" destOrd="0" parTransId="{456FB7A6-1369-4C46-9BED-B785B247786E}" sibTransId="{7C8B2D6D-5857-4589-A660-25554C311A8D}"/>
    <dgm:cxn modelId="{CA519E2F-158F-4B50-A043-66AD05C4DCBA}" type="presOf" srcId="{D0EEE631-3FA0-4DEF-AA46-4FD12DD691B4}" destId="{13FC9D41-3B26-4EF8-BC94-F336C213BD7A}" srcOrd="0" destOrd="0" presId="urn:microsoft.com/office/officeart/2005/8/layout/chevron2"/>
    <dgm:cxn modelId="{D9C11E6D-0198-41D8-81F1-94BC53AE154B}" srcId="{D0EEE631-3FA0-4DEF-AA46-4FD12DD691B4}" destId="{6F909C73-4F62-41DC-8BFB-A335C0DDDC5E}" srcOrd="0" destOrd="0" parTransId="{D30816A3-63C4-45DD-B0F0-94478AEDE6DF}" sibTransId="{7A7E9242-63B5-420D-B896-DF3D3E6778AA}"/>
    <dgm:cxn modelId="{AD009E8F-0E4B-487C-9AE4-13BE2DFA4B53}" srcId="{87418507-5EFD-4FE4-8BAC-426D6EE46CBC}" destId="{D0EEE631-3FA0-4DEF-AA46-4FD12DD691B4}" srcOrd="1" destOrd="0" parTransId="{DACAFFCE-903F-4926-BA4B-FABB36FB4CE2}" sibTransId="{9AB34B85-131B-4D61-A263-BA18592E08C9}"/>
    <dgm:cxn modelId="{8DFFE57F-3332-478E-9098-FECEA5CCC820}" type="presOf" srcId="{D1F40C0C-38B0-4E17-9DDA-950AE7C6276B}" destId="{00E80985-3A48-46AF-9DF3-394FE5AFE8FB}" srcOrd="0" destOrd="0" presId="urn:microsoft.com/office/officeart/2005/8/layout/chevron2"/>
    <dgm:cxn modelId="{C9AF924A-A02C-4193-9378-9AF169F30219}" srcId="{87418507-5EFD-4FE4-8BAC-426D6EE46CBC}" destId="{D1F40C0C-38B0-4E17-9DDA-950AE7C6276B}" srcOrd="2" destOrd="0" parTransId="{A42C78D8-97BD-4E36-92A8-3D73EA6B6306}" sibTransId="{219EF67E-5608-414B-8BCE-04BEFC93AEC4}"/>
    <dgm:cxn modelId="{48C28439-460A-42A2-BFCA-DEE242271766}" type="presOf" srcId="{87418507-5EFD-4FE4-8BAC-426D6EE46CBC}" destId="{E94B33B6-EA60-41B0-9CA2-4B73006EB306}" srcOrd="0" destOrd="0" presId="urn:microsoft.com/office/officeart/2005/8/layout/chevron2"/>
    <dgm:cxn modelId="{564F8447-CFBA-471F-A81C-5C447B41D2FF}" type="presParOf" srcId="{E94B33B6-EA60-41B0-9CA2-4B73006EB306}" destId="{B76F820E-4173-4A31-80CD-CC17ECB56F00}" srcOrd="0" destOrd="0" presId="urn:microsoft.com/office/officeart/2005/8/layout/chevron2"/>
    <dgm:cxn modelId="{D4ED5AA6-58E2-459D-968E-D672C94928FC}" type="presParOf" srcId="{B76F820E-4173-4A31-80CD-CC17ECB56F00}" destId="{9836E1C4-A3C9-47A7-AFE4-3EA12C67DCC3}" srcOrd="0" destOrd="0" presId="urn:microsoft.com/office/officeart/2005/8/layout/chevron2"/>
    <dgm:cxn modelId="{90664319-C3D0-4712-AAD3-9951BEAEEE98}" type="presParOf" srcId="{B76F820E-4173-4A31-80CD-CC17ECB56F00}" destId="{A96B19D6-A082-428A-8CDB-A024C9BE5072}" srcOrd="1" destOrd="0" presId="urn:microsoft.com/office/officeart/2005/8/layout/chevron2"/>
    <dgm:cxn modelId="{7F63165E-0A2C-4A35-A50D-3DE8E4C8B962}" type="presParOf" srcId="{E94B33B6-EA60-41B0-9CA2-4B73006EB306}" destId="{10F729F6-0FDE-42C5-AFF7-31290883EE1C}" srcOrd="1" destOrd="0" presId="urn:microsoft.com/office/officeart/2005/8/layout/chevron2"/>
    <dgm:cxn modelId="{0A5BABE2-218D-4E0A-9B30-AB679F90BFEA}" type="presParOf" srcId="{E94B33B6-EA60-41B0-9CA2-4B73006EB306}" destId="{7915D1FB-341E-469E-9B08-466FCBAF8C6A}" srcOrd="2" destOrd="0" presId="urn:microsoft.com/office/officeart/2005/8/layout/chevron2"/>
    <dgm:cxn modelId="{C5A9804D-1440-435A-BB8F-44552AF535DD}" type="presParOf" srcId="{7915D1FB-341E-469E-9B08-466FCBAF8C6A}" destId="{13FC9D41-3B26-4EF8-BC94-F336C213BD7A}" srcOrd="0" destOrd="0" presId="urn:microsoft.com/office/officeart/2005/8/layout/chevron2"/>
    <dgm:cxn modelId="{B0909BC0-E7B7-4129-8B06-E14241E82137}" type="presParOf" srcId="{7915D1FB-341E-469E-9B08-466FCBAF8C6A}" destId="{F8B7CB26-104E-4467-AB45-02D2C21ECB91}" srcOrd="1" destOrd="0" presId="urn:microsoft.com/office/officeart/2005/8/layout/chevron2"/>
    <dgm:cxn modelId="{3E5D4165-DF2D-4DE9-B469-6E2BFB0A1732}" type="presParOf" srcId="{E94B33B6-EA60-41B0-9CA2-4B73006EB306}" destId="{0014A828-E79E-428D-93D7-72584A9D1261}" srcOrd="3" destOrd="0" presId="urn:microsoft.com/office/officeart/2005/8/layout/chevron2"/>
    <dgm:cxn modelId="{1FEA41D7-714A-414A-A829-BBAAB547B99D}" type="presParOf" srcId="{E94B33B6-EA60-41B0-9CA2-4B73006EB306}" destId="{C434B832-5894-4540-9563-1EB0C74336DB}" srcOrd="4" destOrd="0" presId="urn:microsoft.com/office/officeart/2005/8/layout/chevron2"/>
    <dgm:cxn modelId="{F09A141D-08A2-4BC3-9487-48BE8904054B}" type="presParOf" srcId="{C434B832-5894-4540-9563-1EB0C74336DB}" destId="{00E80985-3A48-46AF-9DF3-394FE5AFE8FB}" srcOrd="0" destOrd="0" presId="urn:microsoft.com/office/officeart/2005/8/layout/chevron2"/>
    <dgm:cxn modelId="{CB90CE8A-EE2F-4CF4-B85D-9B8F9C1A83F3}" type="presParOf" srcId="{C434B832-5894-4540-9563-1EB0C74336DB}" destId="{9B85F43D-0C05-4A5F-966B-40355A3B85B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0356385-31DB-436B-87DC-65E99B2D64A8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419614-3B14-4EFC-B6AE-0A222BA9B895}">
      <dgm:prSet phldrT="[Text]"/>
      <dgm:spPr/>
      <dgm:t>
        <a:bodyPr/>
        <a:lstStyle/>
        <a:p>
          <a:r>
            <a:rPr lang="en-US" dirty="0" smtClean="0"/>
            <a:t>Met criteria but not yet recommended</a:t>
          </a:r>
          <a:endParaRPr lang="en-US" dirty="0"/>
        </a:p>
      </dgm:t>
    </dgm:pt>
    <dgm:pt modelId="{F97D5E4B-9386-4265-AF8A-3218A6320441}" type="parTrans" cxnId="{E815415E-D451-4ADB-8FD1-A7984E6A102D}">
      <dgm:prSet/>
      <dgm:spPr/>
      <dgm:t>
        <a:bodyPr/>
        <a:lstStyle/>
        <a:p>
          <a:endParaRPr lang="en-US"/>
        </a:p>
      </dgm:t>
    </dgm:pt>
    <dgm:pt modelId="{E48591BA-E56F-4845-94FD-E317DA5DA8CA}" type="sibTrans" cxnId="{E815415E-D451-4ADB-8FD1-A7984E6A102D}">
      <dgm:prSet/>
      <dgm:spPr/>
      <dgm:t>
        <a:bodyPr/>
        <a:lstStyle/>
        <a:p>
          <a:endParaRPr lang="en-US"/>
        </a:p>
      </dgm:t>
    </dgm:pt>
    <dgm:pt modelId="{B5CA6743-1236-4FAA-A2C7-6FDBEC7CED90}">
      <dgm:prSet phldrT="[Text]"/>
      <dgm:spPr/>
      <dgm:t>
        <a:bodyPr/>
        <a:lstStyle/>
        <a:p>
          <a:r>
            <a:rPr lang="en-US" dirty="0" smtClean="0"/>
            <a:t>Tuvalu</a:t>
          </a:r>
          <a:endParaRPr lang="en-US" dirty="0"/>
        </a:p>
      </dgm:t>
    </dgm:pt>
    <dgm:pt modelId="{62988B30-597D-4B7B-8BCC-A5A7712173A2}" type="parTrans" cxnId="{AD5B0533-A3FD-4A1E-A353-87CF15A9890B}">
      <dgm:prSet/>
      <dgm:spPr/>
      <dgm:t>
        <a:bodyPr/>
        <a:lstStyle/>
        <a:p>
          <a:endParaRPr lang="en-US"/>
        </a:p>
      </dgm:t>
    </dgm:pt>
    <dgm:pt modelId="{205BFA3C-49C3-4934-BA7D-A47088491F3F}" type="sibTrans" cxnId="{AD5B0533-A3FD-4A1E-A353-87CF15A9890B}">
      <dgm:prSet/>
      <dgm:spPr/>
      <dgm:t>
        <a:bodyPr/>
        <a:lstStyle/>
        <a:p>
          <a:endParaRPr lang="en-US"/>
        </a:p>
      </dgm:t>
    </dgm:pt>
    <dgm:pt modelId="{03BF8839-87F2-435A-B029-17D054F3E0EE}">
      <dgm:prSet phldrT="[Text]"/>
      <dgm:spPr/>
      <dgm:t>
        <a:bodyPr/>
        <a:lstStyle/>
        <a:p>
          <a:r>
            <a:rPr lang="en-US" dirty="0" smtClean="0"/>
            <a:t>Kiribati</a:t>
          </a:r>
          <a:endParaRPr lang="en-US" dirty="0"/>
        </a:p>
      </dgm:t>
    </dgm:pt>
    <dgm:pt modelId="{A36ECC85-12C7-4C4C-89FF-580AC83B0B18}" type="parTrans" cxnId="{5566346C-06B6-462A-B802-3BF319115D17}">
      <dgm:prSet/>
      <dgm:spPr/>
      <dgm:t>
        <a:bodyPr/>
        <a:lstStyle/>
        <a:p>
          <a:endParaRPr lang="en-US"/>
        </a:p>
      </dgm:t>
    </dgm:pt>
    <dgm:pt modelId="{F2E0D926-D403-421E-B153-2ACC9DDAB398}" type="sibTrans" cxnId="{5566346C-06B6-462A-B802-3BF319115D17}">
      <dgm:prSet/>
      <dgm:spPr/>
      <dgm:t>
        <a:bodyPr/>
        <a:lstStyle/>
        <a:p>
          <a:endParaRPr lang="en-US"/>
        </a:p>
      </dgm:t>
    </dgm:pt>
    <dgm:pt modelId="{B7C98105-8BFB-430D-B7E2-396CF8AA296F}">
      <dgm:prSet phldrT="[Text]"/>
      <dgm:spPr/>
      <dgm:t>
        <a:bodyPr/>
        <a:lstStyle/>
        <a:p>
          <a:r>
            <a:rPr lang="en-US" dirty="0" smtClean="0"/>
            <a:t>Met criteria for the first time; could  be recommended by 2020</a:t>
          </a:r>
          <a:endParaRPr lang="en-US" dirty="0"/>
        </a:p>
      </dgm:t>
    </dgm:pt>
    <dgm:pt modelId="{8E247582-4B96-4445-A340-727FCD87DA7E}" type="parTrans" cxnId="{FABD27D5-A89A-4574-BBC8-E1BCE1F44355}">
      <dgm:prSet/>
      <dgm:spPr/>
      <dgm:t>
        <a:bodyPr/>
        <a:lstStyle/>
        <a:p>
          <a:endParaRPr lang="en-US"/>
        </a:p>
      </dgm:t>
    </dgm:pt>
    <dgm:pt modelId="{643BC853-0485-4843-B9AE-EAC8BA3FAF8E}" type="sibTrans" cxnId="{FABD27D5-A89A-4574-BBC8-E1BCE1F44355}">
      <dgm:prSet/>
      <dgm:spPr/>
      <dgm:t>
        <a:bodyPr/>
        <a:lstStyle/>
        <a:p>
          <a:endParaRPr lang="en-US"/>
        </a:p>
      </dgm:t>
    </dgm:pt>
    <dgm:pt modelId="{177AC4D2-F9CD-48D2-ABD8-0A24B2A333C1}">
      <dgm:prSet phldrT="[Text]"/>
      <dgm:spPr/>
      <dgm:t>
        <a:bodyPr/>
        <a:lstStyle/>
        <a:p>
          <a:r>
            <a:rPr lang="en-US" dirty="0" smtClean="0"/>
            <a:t>Bhutan, </a:t>
          </a:r>
          <a:endParaRPr lang="en-US" dirty="0"/>
        </a:p>
      </dgm:t>
    </dgm:pt>
    <dgm:pt modelId="{8DBD502C-5DB1-4C1F-896D-193EB7EAFAFC}" type="parTrans" cxnId="{4ED5AFA2-D841-40F8-BBAD-564C82F6478D}">
      <dgm:prSet/>
      <dgm:spPr/>
      <dgm:t>
        <a:bodyPr/>
        <a:lstStyle/>
        <a:p>
          <a:endParaRPr lang="en-US"/>
        </a:p>
      </dgm:t>
    </dgm:pt>
    <dgm:pt modelId="{201DB4A1-21A2-4999-BE1E-450FA805A789}" type="sibTrans" cxnId="{4ED5AFA2-D841-40F8-BBAD-564C82F6478D}">
      <dgm:prSet/>
      <dgm:spPr/>
      <dgm:t>
        <a:bodyPr/>
        <a:lstStyle/>
        <a:p>
          <a:endParaRPr lang="en-US"/>
        </a:p>
      </dgm:t>
    </dgm:pt>
    <dgm:pt modelId="{852759AA-DA56-4144-A5BF-19CFE7DA6ABC}">
      <dgm:prSet phldrT="[Text]"/>
      <dgm:spPr/>
      <dgm:t>
        <a:bodyPr/>
        <a:lstStyle/>
        <a:p>
          <a:r>
            <a:rPr lang="en-US" dirty="0" smtClean="0"/>
            <a:t>Nepal, </a:t>
          </a:r>
          <a:endParaRPr lang="en-US" dirty="0"/>
        </a:p>
      </dgm:t>
    </dgm:pt>
    <dgm:pt modelId="{3725A076-8DB5-4CEB-9ADB-E576BE2C682E}" type="parTrans" cxnId="{8B3A18EB-1703-4F0F-A8C1-C3D8AB7D8897}">
      <dgm:prSet/>
      <dgm:spPr/>
      <dgm:t>
        <a:bodyPr/>
        <a:lstStyle/>
        <a:p>
          <a:endParaRPr lang="en-US"/>
        </a:p>
      </dgm:t>
    </dgm:pt>
    <dgm:pt modelId="{408BC5D7-DF5E-4654-A113-2FBD23799C15}" type="sibTrans" cxnId="{8B3A18EB-1703-4F0F-A8C1-C3D8AB7D8897}">
      <dgm:prSet/>
      <dgm:spPr/>
      <dgm:t>
        <a:bodyPr/>
        <a:lstStyle/>
        <a:p>
          <a:endParaRPr lang="en-US"/>
        </a:p>
      </dgm:t>
    </dgm:pt>
    <dgm:pt modelId="{41922FA4-BC8A-4B3F-B75F-54DF8ED284CB}">
      <dgm:prSet phldrT="[Text]"/>
      <dgm:spPr/>
      <dgm:t>
        <a:bodyPr/>
        <a:lstStyle/>
        <a:p>
          <a:r>
            <a:rPr lang="en-US" dirty="0" smtClean="0"/>
            <a:t>STP, </a:t>
          </a:r>
          <a:endParaRPr lang="en-US" dirty="0"/>
        </a:p>
      </dgm:t>
    </dgm:pt>
    <dgm:pt modelId="{B35661D9-E3E1-4F98-9C06-0517E2308477}" type="parTrans" cxnId="{901DCDCE-CA05-46A0-88E4-F23BA24C4382}">
      <dgm:prSet/>
      <dgm:spPr/>
      <dgm:t>
        <a:bodyPr/>
        <a:lstStyle/>
        <a:p>
          <a:endParaRPr lang="en-US"/>
        </a:p>
      </dgm:t>
    </dgm:pt>
    <dgm:pt modelId="{3834DBC5-76B6-4BC2-B5D8-D3530B08D484}" type="sibTrans" cxnId="{901DCDCE-CA05-46A0-88E4-F23BA24C4382}">
      <dgm:prSet/>
      <dgm:spPr/>
      <dgm:t>
        <a:bodyPr/>
        <a:lstStyle/>
        <a:p>
          <a:endParaRPr lang="en-US"/>
        </a:p>
      </dgm:t>
    </dgm:pt>
    <dgm:pt modelId="{661BD3E3-2909-497D-A1AF-843A63BBCF2E}">
      <dgm:prSet phldrT="[Text]"/>
      <dgm:spPr/>
      <dgm:t>
        <a:bodyPr/>
        <a:lstStyle/>
        <a:p>
          <a:r>
            <a:rPr lang="en-US" dirty="0" smtClean="0"/>
            <a:t>Solomon Islands</a:t>
          </a:r>
          <a:endParaRPr lang="en-US" dirty="0"/>
        </a:p>
      </dgm:t>
    </dgm:pt>
    <dgm:pt modelId="{CCDC8430-7552-4B2A-AF01-C756E72644DE}" type="parTrans" cxnId="{EB680662-8D1D-41D4-8F70-59B17E225106}">
      <dgm:prSet/>
      <dgm:spPr/>
      <dgm:t>
        <a:bodyPr/>
        <a:lstStyle/>
        <a:p>
          <a:endParaRPr lang="en-US"/>
        </a:p>
      </dgm:t>
    </dgm:pt>
    <dgm:pt modelId="{A083CCBC-8A8D-4338-82D1-634859408752}" type="sibTrans" cxnId="{EB680662-8D1D-41D4-8F70-59B17E225106}">
      <dgm:prSet/>
      <dgm:spPr/>
      <dgm:t>
        <a:bodyPr/>
        <a:lstStyle/>
        <a:p>
          <a:endParaRPr lang="en-US"/>
        </a:p>
      </dgm:t>
    </dgm:pt>
    <dgm:pt modelId="{3068D1BA-6B5E-4F93-A9E5-80D095F6220B}">
      <dgm:prSet phldrT="[Text]"/>
      <dgm:spPr/>
      <dgm:t>
        <a:bodyPr/>
        <a:lstStyle/>
        <a:p>
          <a:r>
            <a:rPr lang="en-US" dirty="0" smtClean="0"/>
            <a:t>Timor Leste</a:t>
          </a:r>
          <a:endParaRPr lang="en-US" dirty="0"/>
        </a:p>
      </dgm:t>
    </dgm:pt>
    <dgm:pt modelId="{59537D01-0BE5-499C-AD6A-D2CA42123573}" type="parTrans" cxnId="{0B866286-6F38-4FB2-804B-DF918C7BC667}">
      <dgm:prSet/>
      <dgm:spPr/>
      <dgm:t>
        <a:bodyPr/>
        <a:lstStyle/>
        <a:p>
          <a:endParaRPr lang="en-US"/>
        </a:p>
      </dgm:t>
    </dgm:pt>
    <dgm:pt modelId="{955E682C-8076-4351-9CDB-8EDC4CAE4A5D}" type="sibTrans" cxnId="{0B866286-6F38-4FB2-804B-DF918C7BC667}">
      <dgm:prSet/>
      <dgm:spPr/>
      <dgm:t>
        <a:bodyPr/>
        <a:lstStyle/>
        <a:p>
          <a:endParaRPr lang="en-US"/>
        </a:p>
      </dgm:t>
    </dgm:pt>
    <dgm:pt modelId="{ACEF1E6C-489E-4C03-B445-700019E68E67}">
      <dgm:prSet phldrT="[Text]"/>
      <dgm:spPr/>
      <dgm:t>
        <a:bodyPr/>
        <a:lstStyle/>
        <a:p>
          <a:endParaRPr lang="en-US" dirty="0"/>
        </a:p>
      </dgm:t>
    </dgm:pt>
    <dgm:pt modelId="{62A99235-4A4C-42E1-8916-F2ACD041F090}" type="parTrans" cxnId="{D2E2A948-2B6A-4361-BE3D-915605F99AD5}">
      <dgm:prSet/>
      <dgm:spPr/>
      <dgm:t>
        <a:bodyPr/>
        <a:lstStyle/>
        <a:p>
          <a:endParaRPr lang="en-US"/>
        </a:p>
      </dgm:t>
    </dgm:pt>
    <dgm:pt modelId="{916DB766-2591-4AA5-A1D6-D1ABDCA3E37B}" type="sibTrans" cxnId="{D2E2A948-2B6A-4361-BE3D-915605F99AD5}">
      <dgm:prSet/>
      <dgm:spPr/>
      <dgm:t>
        <a:bodyPr/>
        <a:lstStyle/>
        <a:p>
          <a:endParaRPr lang="en-US"/>
        </a:p>
      </dgm:t>
    </dgm:pt>
    <dgm:pt modelId="{5497CF23-0D49-42B3-B84C-607ED6AF95E0}">
      <dgm:prSet phldrT="[Text]"/>
      <dgm:spPr/>
      <dgm:t>
        <a:bodyPr/>
        <a:lstStyle/>
        <a:p>
          <a:endParaRPr lang="en-US" dirty="0"/>
        </a:p>
      </dgm:t>
    </dgm:pt>
    <dgm:pt modelId="{45E36522-D142-41DC-B893-0DEE97AEBFE3}" type="parTrans" cxnId="{3A72C389-3F82-4169-88BA-94F99B2737EF}">
      <dgm:prSet/>
      <dgm:spPr/>
      <dgm:t>
        <a:bodyPr/>
        <a:lstStyle/>
        <a:p>
          <a:endParaRPr lang="en-US"/>
        </a:p>
      </dgm:t>
    </dgm:pt>
    <dgm:pt modelId="{32A584CA-3428-464F-A8F4-04082EDCEC04}" type="sibTrans" cxnId="{3A72C389-3F82-4169-88BA-94F99B2737EF}">
      <dgm:prSet/>
      <dgm:spPr/>
      <dgm:t>
        <a:bodyPr/>
        <a:lstStyle/>
        <a:p>
          <a:endParaRPr lang="en-US"/>
        </a:p>
      </dgm:t>
    </dgm:pt>
    <dgm:pt modelId="{CD1F9769-9C15-41A6-B3BB-3A1B53FDE9D4}" type="pres">
      <dgm:prSet presAssocID="{D0356385-31DB-436B-87DC-65E99B2D64A8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6224764-38BD-418E-B4F1-CA54083E3F67}" type="pres">
      <dgm:prSet presAssocID="{95419614-3B14-4EFC-B6AE-0A222BA9B895}" presName="linNode" presStyleCnt="0"/>
      <dgm:spPr/>
    </dgm:pt>
    <dgm:pt modelId="{DFC1D15B-9061-4886-9DB1-69D50A044622}" type="pres">
      <dgm:prSet presAssocID="{95419614-3B14-4EFC-B6AE-0A222BA9B895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94CAEB-BDB2-4A65-A3B6-C178A66B8E29}" type="pres">
      <dgm:prSet presAssocID="{95419614-3B14-4EFC-B6AE-0A222BA9B895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55F2FD-7FA7-46C8-89C9-39EF142692DF}" type="pres">
      <dgm:prSet presAssocID="{E48591BA-E56F-4845-94FD-E317DA5DA8CA}" presName="spacing" presStyleCnt="0"/>
      <dgm:spPr/>
    </dgm:pt>
    <dgm:pt modelId="{C88FE164-CC0F-4FFE-9227-93E915B35982}" type="pres">
      <dgm:prSet presAssocID="{B7C98105-8BFB-430D-B7E2-396CF8AA296F}" presName="linNode" presStyleCnt="0"/>
      <dgm:spPr/>
    </dgm:pt>
    <dgm:pt modelId="{B9C377F3-C71D-4C2A-AE8E-C2F28D9D6016}" type="pres">
      <dgm:prSet presAssocID="{B7C98105-8BFB-430D-B7E2-396CF8AA296F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6E79FB-255D-4DE3-82CA-10E11B50B936}" type="pres">
      <dgm:prSet presAssocID="{B7C98105-8BFB-430D-B7E2-396CF8AA296F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5478BC6-9100-4345-9312-A05FB51E6756}" type="presOf" srcId="{852759AA-DA56-4144-A5BF-19CFE7DA6ABC}" destId="{266E79FB-255D-4DE3-82CA-10E11B50B936}" srcOrd="0" destOrd="1" presId="urn:microsoft.com/office/officeart/2005/8/layout/vList6"/>
    <dgm:cxn modelId="{37E4F1BA-6C9D-4B71-B388-9FA9E8EBB80F}" type="presOf" srcId="{177AC4D2-F9CD-48D2-ABD8-0A24B2A333C1}" destId="{266E79FB-255D-4DE3-82CA-10E11B50B936}" srcOrd="0" destOrd="0" presId="urn:microsoft.com/office/officeart/2005/8/layout/vList6"/>
    <dgm:cxn modelId="{183BE64C-C5E6-4CEB-A9B1-3E655270832B}" type="presOf" srcId="{D0356385-31DB-436B-87DC-65E99B2D64A8}" destId="{CD1F9769-9C15-41A6-B3BB-3A1B53FDE9D4}" srcOrd="0" destOrd="0" presId="urn:microsoft.com/office/officeart/2005/8/layout/vList6"/>
    <dgm:cxn modelId="{901DCDCE-CA05-46A0-88E4-F23BA24C4382}" srcId="{B7C98105-8BFB-430D-B7E2-396CF8AA296F}" destId="{41922FA4-BC8A-4B3F-B75F-54DF8ED284CB}" srcOrd="2" destOrd="0" parTransId="{B35661D9-E3E1-4F98-9C06-0517E2308477}" sibTransId="{3834DBC5-76B6-4BC2-B5D8-D3530B08D484}"/>
    <dgm:cxn modelId="{FABD27D5-A89A-4574-BBC8-E1BCE1F44355}" srcId="{D0356385-31DB-436B-87DC-65E99B2D64A8}" destId="{B7C98105-8BFB-430D-B7E2-396CF8AA296F}" srcOrd="1" destOrd="0" parTransId="{8E247582-4B96-4445-A340-727FCD87DA7E}" sibTransId="{643BC853-0485-4843-B9AE-EAC8BA3FAF8E}"/>
    <dgm:cxn modelId="{AD5B0533-A3FD-4A1E-A353-87CF15A9890B}" srcId="{95419614-3B14-4EFC-B6AE-0A222BA9B895}" destId="{B5CA6743-1236-4FAA-A2C7-6FDBEC7CED90}" srcOrd="1" destOrd="0" parTransId="{62988B30-597D-4B7B-8BCC-A5A7712173A2}" sibTransId="{205BFA3C-49C3-4934-BA7D-A47088491F3F}"/>
    <dgm:cxn modelId="{2C2E10A8-2FDD-4A5D-8709-9479F2EDBB4E}" type="presOf" srcId="{5497CF23-0D49-42B3-B84C-607ED6AF95E0}" destId="{FF94CAEB-BDB2-4A65-A3B6-C178A66B8E29}" srcOrd="0" destOrd="0" presId="urn:microsoft.com/office/officeart/2005/8/layout/vList6"/>
    <dgm:cxn modelId="{4D5E4706-74F1-42EC-B80D-B3B2ED07F17E}" type="presOf" srcId="{41922FA4-BC8A-4B3F-B75F-54DF8ED284CB}" destId="{266E79FB-255D-4DE3-82CA-10E11B50B936}" srcOrd="0" destOrd="2" presId="urn:microsoft.com/office/officeart/2005/8/layout/vList6"/>
    <dgm:cxn modelId="{02DF4DEC-4C2A-4B43-B6BA-C44EDE53B64B}" type="presOf" srcId="{B5CA6743-1236-4FAA-A2C7-6FDBEC7CED90}" destId="{FF94CAEB-BDB2-4A65-A3B6-C178A66B8E29}" srcOrd="0" destOrd="1" presId="urn:microsoft.com/office/officeart/2005/8/layout/vList6"/>
    <dgm:cxn modelId="{DD4F267E-7D7B-44C9-AB85-B148B8DFF6CF}" type="presOf" srcId="{ACEF1E6C-489E-4C03-B445-700019E68E67}" destId="{FF94CAEB-BDB2-4A65-A3B6-C178A66B8E29}" srcOrd="0" destOrd="2" presId="urn:microsoft.com/office/officeart/2005/8/layout/vList6"/>
    <dgm:cxn modelId="{CA93F5F9-F8A9-468F-A722-8E1B854FC523}" type="presOf" srcId="{3068D1BA-6B5E-4F93-A9E5-80D095F6220B}" destId="{266E79FB-255D-4DE3-82CA-10E11B50B936}" srcOrd="0" destOrd="4" presId="urn:microsoft.com/office/officeart/2005/8/layout/vList6"/>
    <dgm:cxn modelId="{722F2706-75AB-4002-BCAE-E9F02C3B4F1F}" type="presOf" srcId="{95419614-3B14-4EFC-B6AE-0A222BA9B895}" destId="{DFC1D15B-9061-4886-9DB1-69D50A044622}" srcOrd="0" destOrd="0" presId="urn:microsoft.com/office/officeart/2005/8/layout/vList6"/>
    <dgm:cxn modelId="{248B9008-325C-42A3-8A6D-4F67B5B0FC58}" type="presOf" srcId="{03BF8839-87F2-435A-B029-17D054F3E0EE}" destId="{FF94CAEB-BDB2-4A65-A3B6-C178A66B8E29}" srcOrd="0" destOrd="3" presId="urn:microsoft.com/office/officeart/2005/8/layout/vList6"/>
    <dgm:cxn modelId="{B4AC8A72-A5B8-4880-B1E3-9572C7AC5C81}" type="presOf" srcId="{661BD3E3-2909-497D-A1AF-843A63BBCF2E}" destId="{266E79FB-255D-4DE3-82CA-10E11B50B936}" srcOrd="0" destOrd="3" presId="urn:microsoft.com/office/officeart/2005/8/layout/vList6"/>
    <dgm:cxn modelId="{D2E2A948-2B6A-4361-BE3D-915605F99AD5}" srcId="{95419614-3B14-4EFC-B6AE-0A222BA9B895}" destId="{ACEF1E6C-489E-4C03-B445-700019E68E67}" srcOrd="2" destOrd="0" parTransId="{62A99235-4A4C-42E1-8916-F2ACD041F090}" sibTransId="{916DB766-2591-4AA5-A1D6-D1ABDCA3E37B}"/>
    <dgm:cxn modelId="{5566346C-06B6-462A-B802-3BF319115D17}" srcId="{95419614-3B14-4EFC-B6AE-0A222BA9B895}" destId="{03BF8839-87F2-435A-B029-17D054F3E0EE}" srcOrd="3" destOrd="0" parTransId="{A36ECC85-12C7-4C4C-89FF-580AC83B0B18}" sibTransId="{F2E0D926-D403-421E-B153-2ACC9DDAB398}"/>
    <dgm:cxn modelId="{8B3A18EB-1703-4F0F-A8C1-C3D8AB7D8897}" srcId="{B7C98105-8BFB-430D-B7E2-396CF8AA296F}" destId="{852759AA-DA56-4144-A5BF-19CFE7DA6ABC}" srcOrd="1" destOrd="0" parTransId="{3725A076-8DB5-4CEB-9ADB-E576BE2C682E}" sibTransId="{408BC5D7-DF5E-4654-A113-2FBD23799C15}"/>
    <dgm:cxn modelId="{BF8C0B53-A552-47D0-89FD-B2D9268A60FE}" type="presOf" srcId="{B7C98105-8BFB-430D-B7E2-396CF8AA296F}" destId="{B9C377F3-C71D-4C2A-AE8E-C2F28D9D6016}" srcOrd="0" destOrd="0" presId="urn:microsoft.com/office/officeart/2005/8/layout/vList6"/>
    <dgm:cxn modelId="{4ED5AFA2-D841-40F8-BBAD-564C82F6478D}" srcId="{B7C98105-8BFB-430D-B7E2-396CF8AA296F}" destId="{177AC4D2-F9CD-48D2-ABD8-0A24B2A333C1}" srcOrd="0" destOrd="0" parTransId="{8DBD502C-5DB1-4C1F-896D-193EB7EAFAFC}" sibTransId="{201DB4A1-21A2-4999-BE1E-450FA805A789}"/>
    <dgm:cxn modelId="{3A72C389-3F82-4169-88BA-94F99B2737EF}" srcId="{95419614-3B14-4EFC-B6AE-0A222BA9B895}" destId="{5497CF23-0D49-42B3-B84C-607ED6AF95E0}" srcOrd="0" destOrd="0" parTransId="{45E36522-D142-41DC-B893-0DEE97AEBFE3}" sibTransId="{32A584CA-3428-464F-A8F4-04082EDCEC04}"/>
    <dgm:cxn modelId="{E815415E-D451-4ADB-8FD1-A7984E6A102D}" srcId="{D0356385-31DB-436B-87DC-65E99B2D64A8}" destId="{95419614-3B14-4EFC-B6AE-0A222BA9B895}" srcOrd="0" destOrd="0" parTransId="{F97D5E4B-9386-4265-AF8A-3218A6320441}" sibTransId="{E48591BA-E56F-4845-94FD-E317DA5DA8CA}"/>
    <dgm:cxn modelId="{EB680662-8D1D-41D4-8F70-59B17E225106}" srcId="{B7C98105-8BFB-430D-B7E2-396CF8AA296F}" destId="{661BD3E3-2909-497D-A1AF-843A63BBCF2E}" srcOrd="3" destOrd="0" parTransId="{CCDC8430-7552-4B2A-AF01-C756E72644DE}" sibTransId="{A083CCBC-8A8D-4338-82D1-634859408752}"/>
    <dgm:cxn modelId="{0B866286-6F38-4FB2-804B-DF918C7BC667}" srcId="{B7C98105-8BFB-430D-B7E2-396CF8AA296F}" destId="{3068D1BA-6B5E-4F93-A9E5-80D095F6220B}" srcOrd="4" destOrd="0" parTransId="{59537D01-0BE5-499C-AD6A-D2CA42123573}" sibTransId="{955E682C-8076-4351-9CDB-8EDC4CAE4A5D}"/>
    <dgm:cxn modelId="{13C0A92F-5CF5-49B1-9D3B-4082E4979036}" type="presParOf" srcId="{CD1F9769-9C15-41A6-B3BB-3A1B53FDE9D4}" destId="{36224764-38BD-418E-B4F1-CA54083E3F67}" srcOrd="0" destOrd="0" presId="urn:microsoft.com/office/officeart/2005/8/layout/vList6"/>
    <dgm:cxn modelId="{7DA75E0E-E491-46CC-AF2C-497FCB52F5E6}" type="presParOf" srcId="{36224764-38BD-418E-B4F1-CA54083E3F67}" destId="{DFC1D15B-9061-4886-9DB1-69D50A044622}" srcOrd="0" destOrd="0" presId="urn:microsoft.com/office/officeart/2005/8/layout/vList6"/>
    <dgm:cxn modelId="{1F2F014C-AAF0-45B6-90AF-AB52D3167D89}" type="presParOf" srcId="{36224764-38BD-418E-B4F1-CA54083E3F67}" destId="{FF94CAEB-BDB2-4A65-A3B6-C178A66B8E29}" srcOrd="1" destOrd="0" presId="urn:microsoft.com/office/officeart/2005/8/layout/vList6"/>
    <dgm:cxn modelId="{E30B7256-7528-4DF8-9C28-A5EF1897D7BF}" type="presParOf" srcId="{CD1F9769-9C15-41A6-B3BB-3A1B53FDE9D4}" destId="{B655F2FD-7FA7-46C8-89C9-39EF142692DF}" srcOrd="1" destOrd="0" presId="urn:microsoft.com/office/officeart/2005/8/layout/vList6"/>
    <dgm:cxn modelId="{F5B7DF95-E95A-4EBA-BB9F-5F7644DD29B7}" type="presParOf" srcId="{CD1F9769-9C15-41A6-B3BB-3A1B53FDE9D4}" destId="{C88FE164-CC0F-4FFE-9227-93E915B35982}" srcOrd="2" destOrd="0" presId="urn:microsoft.com/office/officeart/2005/8/layout/vList6"/>
    <dgm:cxn modelId="{011C53F6-D1F4-42CE-960F-64651580C15F}" type="presParOf" srcId="{C88FE164-CC0F-4FFE-9227-93E915B35982}" destId="{B9C377F3-C71D-4C2A-AE8E-C2F28D9D6016}" srcOrd="0" destOrd="0" presId="urn:microsoft.com/office/officeart/2005/8/layout/vList6"/>
    <dgm:cxn modelId="{8DC875C4-E18A-40ED-A79E-745B9D41E4CA}" type="presParOf" srcId="{C88FE164-CC0F-4FFE-9227-93E915B35982}" destId="{266E79FB-255D-4DE3-82CA-10E11B50B93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20CC091-0AA6-45F6-836F-FB78A614B518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EFEA38B-A3EE-4F7F-8929-7A4B4CFBDBC5}">
      <dgm:prSet phldrT="[Text]"/>
      <dgm:spPr/>
      <dgm:t>
        <a:bodyPr/>
        <a:lstStyle/>
        <a:p>
          <a:r>
            <a:rPr lang="en-US" dirty="0" smtClean="0">
              <a:solidFill>
                <a:schemeClr val="accent4"/>
              </a:solidFill>
            </a:rPr>
            <a:t>Weak capacity to manage economic vulnerability and social transformation</a:t>
          </a:r>
          <a:endParaRPr lang="en-US" dirty="0">
            <a:solidFill>
              <a:schemeClr val="accent4"/>
            </a:solidFill>
          </a:endParaRPr>
        </a:p>
      </dgm:t>
    </dgm:pt>
    <dgm:pt modelId="{0C4755A9-0D6B-49CF-ABC1-71FCB5396B94}" type="parTrans" cxnId="{DAEFCCC7-3D80-4644-8319-5CA84892CF15}">
      <dgm:prSet/>
      <dgm:spPr/>
      <dgm:t>
        <a:bodyPr/>
        <a:lstStyle/>
        <a:p>
          <a:endParaRPr lang="en-US"/>
        </a:p>
      </dgm:t>
    </dgm:pt>
    <dgm:pt modelId="{7CC2B422-78C8-4450-BE66-DD477FC76D3D}" type="sibTrans" cxnId="{DAEFCCC7-3D80-4644-8319-5CA84892CF15}">
      <dgm:prSet/>
      <dgm:spPr/>
      <dgm:t>
        <a:bodyPr/>
        <a:lstStyle/>
        <a:p>
          <a:endParaRPr lang="en-US"/>
        </a:p>
      </dgm:t>
    </dgm:pt>
    <dgm:pt modelId="{24D72E51-C00B-4373-A976-2EF74D531CD8}">
      <dgm:prSet phldrT="[Text]"/>
      <dgm:spPr/>
      <dgm:t>
        <a:bodyPr/>
        <a:lstStyle/>
        <a:p>
          <a:r>
            <a:rPr lang="en-US" dirty="0" smtClean="0"/>
            <a:t>No country graduated under economic vulnerability criterion</a:t>
          </a:r>
          <a:endParaRPr lang="en-US" dirty="0"/>
        </a:p>
      </dgm:t>
    </dgm:pt>
    <dgm:pt modelId="{9E2BA986-80BB-4BE2-990B-2D5BB59E7450}" type="parTrans" cxnId="{6E43B44A-440B-4DAE-8F56-C67FA0CC500B}">
      <dgm:prSet/>
      <dgm:spPr/>
      <dgm:t>
        <a:bodyPr/>
        <a:lstStyle/>
        <a:p>
          <a:endParaRPr lang="en-US"/>
        </a:p>
      </dgm:t>
    </dgm:pt>
    <dgm:pt modelId="{B2F0F3E7-2506-41D2-83A5-327DC829EA86}" type="sibTrans" cxnId="{6E43B44A-440B-4DAE-8F56-C67FA0CC500B}">
      <dgm:prSet/>
      <dgm:spPr/>
      <dgm:t>
        <a:bodyPr/>
        <a:lstStyle/>
        <a:p>
          <a:endParaRPr lang="en-US"/>
        </a:p>
      </dgm:t>
    </dgm:pt>
    <dgm:pt modelId="{259EAE42-FE82-45F7-8065-FB0D0A559785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Fear of losing privileges</a:t>
          </a:r>
          <a:endParaRPr lang="en-US" dirty="0">
            <a:solidFill>
              <a:srgbClr val="FF0000"/>
            </a:solidFill>
          </a:endParaRPr>
        </a:p>
      </dgm:t>
    </dgm:pt>
    <dgm:pt modelId="{98C95D9D-0BCC-4649-AFD5-FA2706A093E5}" type="parTrans" cxnId="{22CA5049-DD92-4F45-9D14-772814253D8B}">
      <dgm:prSet/>
      <dgm:spPr/>
      <dgm:t>
        <a:bodyPr/>
        <a:lstStyle/>
        <a:p>
          <a:endParaRPr lang="en-US"/>
        </a:p>
      </dgm:t>
    </dgm:pt>
    <dgm:pt modelId="{5978BC79-5DE3-4D70-8494-745C52A2B546}" type="sibTrans" cxnId="{22CA5049-DD92-4F45-9D14-772814253D8B}">
      <dgm:prSet/>
      <dgm:spPr/>
      <dgm:t>
        <a:bodyPr/>
        <a:lstStyle/>
        <a:p>
          <a:endParaRPr lang="en-US"/>
        </a:p>
      </dgm:t>
    </dgm:pt>
    <dgm:pt modelId="{A76FDCE6-8116-4C68-B3FB-6179E9ADA801}">
      <dgm:prSet phldrT="[Text]"/>
      <dgm:spPr/>
      <dgm:t>
        <a:bodyPr/>
        <a:lstStyle/>
        <a:p>
          <a:r>
            <a:rPr lang="en-US" dirty="0" smtClean="0"/>
            <a:t>Maldives, Cabo Verde, Samoa, Equatorial Guinea and recently, Vanuatu, arising from the 2014 tragic cyclone</a:t>
          </a:r>
          <a:endParaRPr lang="en-US" dirty="0"/>
        </a:p>
      </dgm:t>
    </dgm:pt>
    <dgm:pt modelId="{21701379-74FE-4E83-A7AF-39CECF6311E8}" type="parTrans" cxnId="{EA4119E7-7E94-4D4A-9F5A-81F9FFB73DEB}">
      <dgm:prSet/>
      <dgm:spPr/>
      <dgm:t>
        <a:bodyPr/>
        <a:lstStyle/>
        <a:p>
          <a:endParaRPr lang="en-US"/>
        </a:p>
      </dgm:t>
    </dgm:pt>
    <dgm:pt modelId="{55CF02C9-3392-483D-BA7D-88382F476B0A}" type="sibTrans" cxnId="{EA4119E7-7E94-4D4A-9F5A-81F9FFB73DEB}">
      <dgm:prSet/>
      <dgm:spPr/>
      <dgm:t>
        <a:bodyPr/>
        <a:lstStyle/>
        <a:p>
          <a:endParaRPr lang="en-US"/>
        </a:p>
      </dgm:t>
    </dgm:pt>
    <dgm:pt modelId="{20F179E3-5318-43C2-9C8D-FBEC13155460}" type="pres">
      <dgm:prSet presAssocID="{720CC091-0AA6-45F6-836F-FB78A614B51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37DE235-5379-42FD-B521-1F2F80B8750F}" type="pres">
      <dgm:prSet presAssocID="{AEFEA38B-A3EE-4F7F-8929-7A4B4CFBDBC5}" presName="linNode" presStyleCnt="0"/>
      <dgm:spPr/>
    </dgm:pt>
    <dgm:pt modelId="{8F629FC4-24A7-4944-9DF1-DE2459590D28}" type="pres">
      <dgm:prSet presAssocID="{AEFEA38B-A3EE-4F7F-8929-7A4B4CFBDBC5}" presName="parTx" presStyleLbl="revTx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E0CA69-4632-4009-A3C1-062959347D89}" type="pres">
      <dgm:prSet presAssocID="{AEFEA38B-A3EE-4F7F-8929-7A4B4CFBDBC5}" presName="bracket" presStyleLbl="parChTrans1D1" presStyleIdx="0" presStyleCnt="2"/>
      <dgm:spPr/>
    </dgm:pt>
    <dgm:pt modelId="{DDF0F799-4CEE-4664-ACE7-D10E51E52264}" type="pres">
      <dgm:prSet presAssocID="{AEFEA38B-A3EE-4F7F-8929-7A4B4CFBDBC5}" presName="spH" presStyleCnt="0"/>
      <dgm:spPr/>
    </dgm:pt>
    <dgm:pt modelId="{D415A56E-76CD-4C96-A446-BD60A8BD68E8}" type="pres">
      <dgm:prSet presAssocID="{AEFEA38B-A3EE-4F7F-8929-7A4B4CFBDBC5}" presName="des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FCAD16-E67F-48A8-B83F-69A06D24F430}" type="pres">
      <dgm:prSet presAssocID="{7CC2B422-78C8-4450-BE66-DD477FC76D3D}" presName="spV" presStyleCnt="0"/>
      <dgm:spPr/>
    </dgm:pt>
    <dgm:pt modelId="{B9A8BCE8-39AF-442A-8FA1-1BF4D6DDD1FD}" type="pres">
      <dgm:prSet presAssocID="{259EAE42-FE82-45F7-8065-FB0D0A559785}" presName="linNode" presStyleCnt="0"/>
      <dgm:spPr/>
    </dgm:pt>
    <dgm:pt modelId="{F6165DE9-6AFF-4EC3-9155-C01B1D70C2A9}" type="pres">
      <dgm:prSet presAssocID="{259EAE42-FE82-45F7-8065-FB0D0A559785}" presName="parTx" presStyleLbl="revTx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7D6A4B-86FE-4B0F-BE9D-EBCCAF37FDA6}" type="pres">
      <dgm:prSet presAssocID="{259EAE42-FE82-45F7-8065-FB0D0A559785}" presName="bracket" presStyleLbl="parChTrans1D1" presStyleIdx="1" presStyleCnt="2"/>
      <dgm:spPr/>
    </dgm:pt>
    <dgm:pt modelId="{816786A3-57C3-4B5E-AE37-8C9668621920}" type="pres">
      <dgm:prSet presAssocID="{259EAE42-FE82-45F7-8065-FB0D0A559785}" presName="spH" presStyleCnt="0"/>
      <dgm:spPr/>
    </dgm:pt>
    <dgm:pt modelId="{BCE35F5A-FE55-490F-AEE0-E83A3A3E0CA1}" type="pres">
      <dgm:prSet presAssocID="{259EAE42-FE82-45F7-8065-FB0D0A559785}" presName="des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F14651-FFE5-46EB-96CE-F975D19B2480}" type="presOf" srcId="{259EAE42-FE82-45F7-8065-FB0D0A559785}" destId="{F6165DE9-6AFF-4EC3-9155-C01B1D70C2A9}" srcOrd="0" destOrd="0" presId="urn:diagrams.loki3.com/BracketList"/>
    <dgm:cxn modelId="{EA4119E7-7E94-4D4A-9F5A-81F9FFB73DEB}" srcId="{259EAE42-FE82-45F7-8065-FB0D0A559785}" destId="{A76FDCE6-8116-4C68-B3FB-6179E9ADA801}" srcOrd="0" destOrd="0" parTransId="{21701379-74FE-4E83-A7AF-39CECF6311E8}" sibTransId="{55CF02C9-3392-483D-BA7D-88382F476B0A}"/>
    <dgm:cxn modelId="{DAEFCCC7-3D80-4644-8319-5CA84892CF15}" srcId="{720CC091-0AA6-45F6-836F-FB78A614B518}" destId="{AEFEA38B-A3EE-4F7F-8929-7A4B4CFBDBC5}" srcOrd="0" destOrd="0" parTransId="{0C4755A9-0D6B-49CF-ABC1-71FCB5396B94}" sibTransId="{7CC2B422-78C8-4450-BE66-DD477FC76D3D}"/>
    <dgm:cxn modelId="{6E43B44A-440B-4DAE-8F56-C67FA0CC500B}" srcId="{AEFEA38B-A3EE-4F7F-8929-7A4B4CFBDBC5}" destId="{24D72E51-C00B-4373-A976-2EF74D531CD8}" srcOrd="0" destOrd="0" parTransId="{9E2BA986-80BB-4BE2-990B-2D5BB59E7450}" sibTransId="{B2F0F3E7-2506-41D2-83A5-327DC829EA86}"/>
    <dgm:cxn modelId="{B354BB2D-833F-44AA-9C0E-D2A7A9CBFEB2}" type="presOf" srcId="{A76FDCE6-8116-4C68-B3FB-6179E9ADA801}" destId="{BCE35F5A-FE55-490F-AEE0-E83A3A3E0CA1}" srcOrd="0" destOrd="0" presId="urn:diagrams.loki3.com/BracketList"/>
    <dgm:cxn modelId="{22CA5049-DD92-4F45-9D14-772814253D8B}" srcId="{720CC091-0AA6-45F6-836F-FB78A614B518}" destId="{259EAE42-FE82-45F7-8065-FB0D0A559785}" srcOrd="1" destOrd="0" parTransId="{98C95D9D-0BCC-4649-AFD5-FA2706A093E5}" sibTransId="{5978BC79-5DE3-4D70-8494-745C52A2B546}"/>
    <dgm:cxn modelId="{49158EA4-8BF7-40A6-A516-DB307873F76E}" type="presOf" srcId="{24D72E51-C00B-4373-A976-2EF74D531CD8}" destId="{D415A56E-76CD-4C96-A446-BD60A8BD68E8}" srcOrd="0" destOrd="0" presId="urn:diagrams.loki3.com/BracketList"/>
    <dgm:cxn modelId="{636BF5F2-7E9C-4E66-B005-AD0AAAA38E4F}" type="presOf" srcId="{AEFEA38B-A3EE-4F7F-8929-7A4B4CFBDBC5}" destId="{8F629FC4-24A7-4944-9DF1-DE2459590D28}" srcOrd="0" destOrd="0" presId="urn:diagrams.loki3.com/BracketList"/>
    <dgm:cxn modelId="{2321E5FE-0296-44DA-B4D2-A06C9537FC26}" type="presOf" srcId="{720CC091-0AA6-45F6-836F-FB78A614B518}" destId="{20F179E3-5318-43C2-9C8D-FBEC13155460}" srcOrd="0" destOrd="0" presId="urn:diagrams.loki3.com/BracketList"/>
    <dgm:cxn modelId="{2127C4DA-B980-4794-8DF8-336E7B6AFBE2}" type="presParOf" srcId="{20F179E3-5318-43C2-9C8D-FBEC13155460}" destId="{137DE235-5379-42FD-B521-1F2F80B8750F}" srcOrd="0" destOrd="0" presId="urn:diagrams.loki3.com/BracketList"/>
    <dgm:cxn modelId="{B2682B9A-52DA-4173-A2A6-73E9813211FA}" type="presParOf" srcId="{137DE235-5379-42FD-B521-1F2F80B8750F}" destId="{8F629FC4-24A7-4944-9DF1-DE2459590D28}" srcOrd="0" destOrd="0" presId="urn:diagrams.loki3.com/BracketList"/>
    <dgm:cxn modelId="{16E2D867-A3E6-4B21-8A7F-659943BB7E65}" type="presParOf" srcId="{137DE235-5379-42FD-B521-1F2F80B8750F}" destId="{03E0CA69-4632-4009-A3C1-062959347D89}" srcOrd="1" destOrd="0" presId="urn:diagrams.loki3.com/BracketList"/>
    <dgm:cxn modelId="{975F8069-A7F5-4069-A021-22EB8DDA89C9}" type="presParOf" srcId="{137DE235-5379-42FD-B521-1F2F80B8750F}" destId="{DDF0F799-4CEE-4664-ACE7-D10E51E52264}" srcOrd="2" destOrd="0" presId="urn:diagrams.loki3.com/BracketList"/>
    <dgm:cxn modelId="{838E69B7-ADD4-4DA3-A563-7CCD46C8FAFB}" type="presParOf" srcId="{137DE235-5379-42FD-B521-1F2F80B8750F}" destId="{D415A56E-76CD-4C96-A446-BD60A8BD68E8}" srcOrd="3" destOrd="0" presId="urn:diagrams.loki3.com/BracketList"/>
    <dgm:cxn modelId="{7E376465-928B-4D6C-BBA4-8D52E579FE03}" type="presParOf" srcId="{20F179E3-5318-43C2-9C8D-FBEC13155460}" destId="{F1FCAD16-E67F-48A8-B83F-69A06D24F430}" srcOrd="1" destOrd="0" presId="urn:diagrams.loki3.com/BracketList"/>
    <dgm:cxn modelId="{15936E53-372D-4D9C-9FFF-643F50383BEA}" type="presParOf" srcId="{20F179E3-5318-43C2-9C8D-FBEC13155460}" destId="{B9A8BCE8-39AF-442A-8FA1-1BF4D6DDD1FD}" srcOrd="2" destOrd="0" presId="urn:diagrams.loki3.com/BracketList"/>
    <dgm:cxn modelId="{DB3399B7-0805-4095-8969-80539B044F0D}" type="presParOf" srcId="{B9A8BCE8-39AF-442A-8FA1-1BF4D6DDD1FD}" destId="{F6165DE9-6AFF-4EC3-9155-C01B1D70C2A9}" srcOrd="0" destOrd="0" presId="urn:diagrams.loki3.com/BracketList"/>
    <dgm:cxn modelId="{5903AEBE-2980-482A-8539-ED6C8D738431}" type="presParOf" srcId="{B9A8BCE8-39AF-442A-8FA1-1BF4D6DDD1FD}" destId="{777D6A4B-86FE-4B0F-BE9D-EBCCAF37FDA6}" srcOrd="1" destOrd="0" presId="urn:diagrams.loki3.com/BracketList"/>
    <dgm:cxn modelId="{7B028280-9132-4277-8946-736003C3D74E}" type="presParOf" srcId="{B9A8BCE8-39AF-442A-8FA1-1BF4D6DDD1FD}" destId="{816786A3-57C3-4B5E-AE37-8C9668621920}" srcOrd="2" destOrd="0" presId="urn:diagrams.loki3.com/BracketList"/>
    <dgm:cxn modelId="{1CE290EF-16D8-4688-A513-3E67108B54E4}" type="presParOf" srcId="{B9A8BCE8-39AF-442A-8FA1-1BF4D6DDD1FD}" destId="{BCE35F5A-FE55-490F-AEE0-E83A3A3E0CA1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2AD8DD9-9FA7-4CF2-9510-F9B977C0E1F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99AB0D-738B-4418-B0C5-7696F0BF9BAD}">
      <dgm:prSet phldrT="[Text]"/>
      <dgm:spPr/>
      <dgm:t>
        <a:bodyPr/>
        <a:lstStyle/>
        <a:p>
          <a:r>
            <a:rPr lang="en-US" dirty="0" smtClean="0"/>
            <a:t>International support measures</a:t>
          </a:r>
          <a:endParaRPr lang="en-US" dirty="0"/>
        </a:p>
      </dgm:t>
    </dgm:pt>
    <dgm:pt modelId="{5B812874-54DA-4F06-B845-8FB931FDB50A}" type="parTrans" cxnId="{D4491553-04F6-4228-A451-4E07731AAB0E}">
      <dgm:prSet/>
      <dgm:spPr/>
      <dgm:t>
        <a:bodyPr/>
        <a:lstStyle/>
        <a:p>
          <a:endParaRPr lang="en-US"/>
        </a:p>
      </dgm:t>
    </dgm:pt>
    <dgm:pt modelId="{072B7D62-DCEF-4B7A-B3AB-411E7FAB37A0}" type="sibTrans" cxnId="{D4491553-04F6-4228-A451-4E07731AAB0E}">
      <dgm:prSet/>
      <dgm:spPr/>
      <dgm:t>
        <a:bodyPr/>
        <a:lstStyle/>
        <a:p>
          <a:endParaRPr lang="en-US"/>
        </a:p>
      </dgm:t>
    </dgm:pt>
    <dgm:pt modelId="{A41CA089-D684-4D8D-88A7-6826E0CE8E2D}">
      <dgm:prSet phldrT="[Text]"/>
      <dgm:spPr/>
      <dgm:t>
        <a:bodyPr/>
        <a:lstStyle/>
        <a:p>
          <a:r>
            <a:rPr lang="en-US" dirty="0" smtClean="0"/>
            <a:t>Trade related measures</a:t>
          </a:r>
          <a:endParaRPr lang="en-US" dirty="0"/>
        </a:p>
      </dgm:t>
    </dgm:pt>
    <dgm:pt modelId="{F750577A-6D1E-4603-A5D5-86AC4B1E5C60}" type="parTrans" cxnId="{7A7379AB-32BD-4FFC-9ECC-1535521F5C4F}">
      <dgm:prSet/>
      <dgm:spPr/>
      <dgm:t>
        <a:bodyPr/>
        <a:lstStyle/>
        <a:p>
          <a:endParaRPr lang="en-US"/>
        </a:p>
      </dgm:t>
    </dgm:pt>
    <dgm:pt modelId="{F450FC2B-CE90-4406-BEC4-19757A369B4A}" type="sibTrans" cxnId="{7A7379AB-32BD-4FFC-9ECC-1535521F5C4F}">
      <dgm:prSet/>
      <dgm:spPr/>
      <dgm:t>
        <a:bodyPr/>
        <a:lstStyle/>
        <a:p>
          <a:endParaRPr lang="en-US"/>
        </a:p>
      </dgm:t>
    </dgm:pt>
    <dgm:pt modelId="{CE59E8B6-5D66-47B8-B90F-8344863A27F7}">
      <dgm:prSet phldrT="[Text]"/>
      <dgm:spPr/>
      <dgm:t>
        <a:bodyPr/>
        <a:lstStyle/>
        <a:p>
          <a:r>
            <a:rPr lang="en-US" dirty="0" smtClean="0"/>
            <a:t>Preferential market access</a:t>
          </a:r>
          <a:endParaRPr lang="en-US" dirty="0"/>
        </a:p>
      </dgm:t>
    </dgm:pt>
    <dgm:pt modelId="{3B60A942-82F1-4CB2-B4C8-549ABBDB311C}" type="parTrans" cxnId="{681D2D58-A463-4A4E-9FA1-659250ADCEFD}">
      <dgm:prSet/>
      <dgm:spPr/>
      <dgm:t>
        <a:bodyPr/>
        <a:lstStyle/>
        <a:p>
          <a:endParaRPr lang="en-US"/>
        </a:p>
      </dgm:t>
    </dgm:pt>
    <dgm:pt modelId="{93A1618E-3F94-4FE6-9529-66A0E9640C60}" type="sibTrans" cxnId="{681D2D58-A463-4A4E-9FA1-659250ADCEFD}">
      <dgm:prSet/>
      <dgm:spPr/>
      <dgm:t>
        <a:bodyPr/>
        <a:lstStyle/>
        <a:p>
          <a:endParaRPr lang="en-US"/>
        </a:p>
      </dgm:t>
    </dgm:pt>
    <dgm:pt modelId="{A70119A2-E056-4104-A116-02C5B00D1664}">
      <dgm:prSet phldrT="[Text]"/>
      <dgm:spPr/>
      <dgm:t>
        <a:bodyPr/>
        <a:lstStyle/>
        <a:p>
          <a:r>
            <a:rPr lang="en-US" dirty="0" smtClean="0"/>
            <a:t>Measures on capacity building on trade</a:t>
          </a:r>
          <a:endParaRPr lang="en-US" dirty="0"/>
        </a:p>
      </dgm:t>
    </dgm:pt>
    <dgm:pt modelId="{09541BB1-84A0-4844-B702-1CBFD81CDADB}" type="parTrans" cxnId="{A393443E-34D7-4956-8D62-B31C559068F0}">
      <dgm:prSet/>
      <dgm:spPr/>
      <dgm:t>
        <a:bodyPr/>
        <a:lstStyle/>
        <a:p>
          <a:endParaRPr lang="en-US"/>
        </a:p>
      </dgm:t>
    </dgm:pt>
    <dgm:pt modelId="{00EB85A9-2C69-4A4E-829F-5B203676BDA8}" type="sibTrans" cxnId="{A393443E-34D7-4956-8D62-B31C559068F0}">
      <dgm:prSet/>
      <dgm:spPr/>
      <dgm:t>
        <a:bodyPr/>
        <a:lstStyle/>
        <a:p>
          <a:endParaRPr lang="en-US"/>
        </a:p>
      </dgm:t>
    </dgm:pt>
    <dgm:pt modelId="{B23E7814-52F9-4A7F-B40C-DE66CD18416F}">
      <dgm:prSet phldrT="[Text]"/>
      <dgm:spPr/>
      <dgm:t>
        <a:bodyPr/>
        <a:lstStyle/>
        <a:p>
          <a:r>
            <a:rPr lang="en-US" dirty="0" smtClean="0"/>
            <a:t>Other support measures</a:t>
          </a:r>
          <a:endParaRPr lang="en-US" dirty="0"/>
        </a:p>
      </dgm:t>
    </dgm:pt>
    <dgm:pt modelId="{9EA3F377-6D72-44B7-A863-0623166AFE9A}" type="parTrans" cxnId="{97F156FE-405D-4985-ACD3-5F214815E352}">
      <dgm:prSet/>
      <dgm:spPr/>
      <dgm:t>
        <a:bodyPr/>
        <a:lstStyle/>
        <a:p>
          <a:endParaRPr lang="en-US"/>
        </a:p>
      </dgm:t>
    </dgm:pt>
    <dgm:pt modelId="{50F28E3D-DA75-4D41-821B-2485B6537DFE}" type="sibTrans" cxnId="{97F156FE-405D-4985-ACD3-5F214815E352}">
      <dgm:prSet/>
      <dgm:spPr/>
      <dgm:t>
        <a:bodyPr/>
        <a:lstStyle/>
        <a:p>
          <a:endParaRPr lang="en-US"/>
        </a:p>
      </dgm:t>
    </dgm:pt>
    <dgm:pt modelId="{2D9F11E7-D60A-4D28-B15E-E6B510543ED2}">
      <dgm:prSet phldrT="[Text]"/>
      <dgm:spPr/>
      <dgm:t>
        <a:bodyPr/>
        <a:lstStyle/>
        <a:p>
          <a:r>
            <a:rPr lang="en-US" dirty="0" smtClean="0"/>
            <a:t>Contribution to general budget (0.01% and 10%)</a:t>
          </a:r>
          <a:endParaRPr lang="en-US" dirty="0"/>
        </a:p>
      </dgm:t>
    </dgm:pt>
    <dgm:pt modelId="{0C2A6305-E853-42B1-93E4-9DE33ADEE096}" type="parTrans" cxnId="{F5C1E4A8-F95B-4C7E-BB45-CFB0CE5EF7AC}">
      <dgm:prSet/>
      <dgm:spPr/>
      <dgm:t>
        <a:bodyPr/>
        <a:lstStyle/>
        <a:p>
          <a:endParaRPr lang="en-US"/>
        </a:p>
      </dgm:t>
    </dgm:pt>
    <dgm:pt modelId="{E596B292-E04D-4086-9B4B-AEA8F424A235}" type="sibTrans" cxnId="{F5C1E4A8-F95B-4C7E-BB45-CFB0CE5EF7AC}">
      <dgm:prSet/>
      <dgm:spPr/>
      <dgm:t>
        <a:bodyPr/>
        <a:lstStyle/>
        <a:p>
          <a:endParaRPr lang="en-US"/>
        </a:p>
      </dgm:t>
    </dgm:pt>
    <dgm:pt modelId="{203301E1-0E78-4B50-B679-D57F9FCB6A12}">
      <dgm:prSet/>
      <dgm:spPr/>
      <dgm:t>
        <a:bodyPr/>
        <a:lstStyle/>
        <a:p>
          <a:r>
            <a:rPr lang="en-US" dirty="0" smtClean="0"/>
            <a:t>ODA</a:t>
          </a:r>
          <a:endParaRPr lang="en-US" dirty="0"/>
        </a:p>
      </dgm:t>
    </dgm:pt>
    <dgm:pt modelId="{22972420-3135-4C8D-8EDB-9454F4651DE9}" type="parTrans" cxnId="{75903EC5-06B6-4F5B-A161-FD2AA4A0FF21}">
      <dgm:prSet/>
      <dgm:spPr/>
      <dgm:t>
        <a:bodyPr/>
        <a:lstStyle/>
        <a:p>
          <a:endParaRPr lang="en-US"/>
        </a:p>
      </dgm:t>
    </dgm:pt>
    <dgm:pt modelId="{EC00B13B-716E-4101-AF30-5293EEFAE24A}" type="sibTrans" cxnId="{75903EC5-06B6-4F5B-A161-FD2AA4A0FF21}">
      <dgm:prSet/>
      <dgm:spPr/>
      <dgm:t>
        <a:bodyPr/>
        <a:lstStyle/>
        <a:p>
          <a:endParaRPr lang="en-US"/>
        </a:p>
      </dgm:t>
    </dgm:pt>
    <dgm:pt modelId="{E4FDBEC5-6A0A-4F65-91A2-1D41D593D8C6}">
      <dgm:prSet/>
      <dgm:spPr/>
      <dgm:t>
        <a:bodyPr/>
        <a:lstStyle/>
        <a:p>
          <a:r>
            <a:rPr lang="en-US" dirty="0" smtClean="0"/>
            <a:t>Special &amp; differentiated treatment on WTO obligations</a:t>
          </a:r>
          <a:endParaRPr lang="en-US" dirty="0"/>
        </a:p>
      </dgm:t>
    </dgm:pt>
    <dgm:pt modelId="{D535D109-1E36-4C5E-B6E7-F7C26D0B60EA}" type="parTrans" cxnId="{0C7301F5-65CC-4AF2-9CE3-9E176A8FDD22}">
      <dgm:prSet/>
      <dgm:spPr/>
      <dgm:t>
        <a:bodyPr/>
        <a:lstStyle/>
        <a:p>
          <a:endParaRPr lang="en-US"/>
        </a:p>
      </dgm:t>
    </dgm:pt>
    <dgm:pt modelId="{595F1DF2-8DD2-4936-AEC1-D26F62F1CFAD}" type="sibTrans" cxnId="{0C7301F5-65CC-4AF2-9CE3-9E176A8FDD22}">
      <dgm:prSet/>
      <dgm:spPr/>
      <dgm:t>
        <a:bodyPr/>
        <a:lstStyle/>
        <a:p>
          <a:endParaRPr lang="en-US"/>
        </a:p>
      </dgm:t>
    </dgm:pt>
    <dgm:pt modelId="{46506559-16A7-45C5-A6F2-A856CD06495D}">
      <dgm:prSet/>
      <dgm:spPr/>
      <dgm:t>
        <a:bodyPr/>
        <a:lstStyle/>
        <a:p>
          <a:r>
            <a:rPr lang="en-US" dirty="0" smtClean="0"/>
            <a:t>General support measures</a:t>
          </a:r>
          <a:endParaRPr lang="en-US" dirty="0"/>
        </a:p>
      </dgm:t>
    </dgm:pt>
    <dgm:pt modelId="{5E285960-3C3D-490D-8BA7-D137F82C40FD}" type="parTrans" cxnId="{C3AD8E4B-E3EF-47A5-AED3-98E8624D93FD}">
      <dgm:prSet/>
      <dgm:spPr/>
      <dgm:t>
        <a:bodyPr/>
        <a:lstStyle/>
        <a:p>
          <a:endParaRPr lang="en-US"/>
        </a:p>
      </dgm:t>
    </dgm:pt>
    <dgm:pt modelId="{19FA5407-BD3E-4C5C-BECE-8EEB8BD519C5}" type="sibTrans" cxnId="{C3AD8E4B-E3EF-47A5-AED3-98E8624D93FD}">
      <dgm:prSet/>
      <dgm:spPr/>
      <dgm:t>
        <a:bodyPr/>
        <a:lstStyle/>
        <a:p>
          <a:endParaRPr lang="en-US"/>
        </a:p>
      </dgm:t>
    </dgm:pt>
    <dgm:pt modelId="{4E37879E-F488-4889-BBE6-15B40B51E36B}">
      <dgm:prSet/>
      <dgm:spPr/>
      <dgm:t>
        <a:bodyPr/>
        <a:lstStyle/>
        <a:p>
          <a:r>
            <a:rPr lang="en-US" dirty="0" smtClean="0"/>
            <a:t>Education and research facilities</a:t>
          </a:r>
          <a:endParaRPr lang="en-US" dirty="0"/>
        </a:p>
      </dgm:t>
    </dgm:pt>
    <dgm:pt modelId="{4463EC4F-7813-49F4-BD51-CF78E3DE1261}" type="parTrans" cxnId="{4582AFE4-8181-4EF9-ABEF-DDBAED56FDEC}">
      <dgm:prSet/>
      <dgm:spPr/>
      <dgm:t>
        <a:bodyPr/>
        <a:lstStyle/>
        <a:p>
          <a:endParaRPr lang="en-US"/>
        </a:p>
      </dgm:t>
    </dgm:pt>
    <dgm:pt modelId="{F8AD4247-DB7D-40C5-AD27-92A922A2BD17}" type="sibTrans" cxnId="{4582AFE4-8181-4EF9-ABEF-DDBAED56FDEC}">
      <dgm:prSet/>
      <dgm:spPr/>
      <dgm:t>
        <a:bodyPr/>
        <a:lstStyle/>
        <a:p>
          <a:endParaRPr lang="en-US"/>
        </a:p>
      </dgm:t>
    </dgm:pt>
    <dgm:pt modelId="{12434E07-63CD-4BD1-AE9F-86CE23E1FE45}" type="pres">
      <dgm:prSet presAssocID="{E2AD8DD9-9FA7-4CF2-9510-F9B977C0E1F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D2ACF1E-115E-4FD0-8FD1-D6ECE5E1C522}" type="pres">
      <dgm:prSet presAssocID="{C499AB0D-738B-4418-B0C5-7696F0BF9BAD}" presName="root1" presStyleCnt="0"/>
      <dgm:spPr/>
    </dgm:pt>
    <dgm:pt modelId="{024EDE5E-D147-4918-B619-CAE8DD4930BD}" type="pres">
      <dgm:prSet presAssocID="{C499AB0D-738B-4418-B0C5-7696F0BF9BA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2C25D5-6976-470A-B076-E1C5CBD4837F}" type="pres">
      <dgm:prSet presAssocID="{C499AB0D-738B-4418-B0C5-7696F0BF9BAD}" presName="level2hierChild" presStyleCnt="0"/>
      <dgm:spPr/>
    </dgm:pt>
    <dgm:pt modelId="{D2C9AD7D-975C-42A7-8C2E-9D19B0C80E56}" type="pres">
      <dgm:prSet presAssocID="{F750577A-6D1E-4603-A5D5-86AC4B1E5C60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D729FB10-56B4-4CCE-A22D-C019297A601E}" type="pres">
      <dgm:prSet presAssocID="{F750577A-6D1E-4603-A5D5-86AC4B1E5C60}" presName="connTx" presStyleLbl="parChTrans1D2" presStyleIdx="0" presStyleCnt="3"/>
      <dgm:spPr/>
      <dgm:t>
        <a:bodyPr/>
        <a:lstStyle/>
        <a:p>
          <a:endParaRPr lang="en-US"/>
        </a:p>
      </dgm:t>
    </dgm:pt>
    <dgm:pt modelId="{ECD304A3-8D5F-42BB-AEA4-DD638D962EDE}" type="pres">
      <dgm:prSet presAssocID="{A41CA089-D684-4D8D-88A7-6826E0CE8E2D}" presName="root2" presStyleCnt="0"/>
      <dgm:spPr/>
    </dgm:pt>
    <dgm:pt modelId="{CBFB2608-510E-4225-878E-3CADB8EFB381}" type="pres">
      <dgm:prSet presAssocID="{A41CA089-D684-4D8D-88A7-6826E0CE8E2D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96887E-86F6-4970-B40B-006EC103A0AF}" type="pres">
      <dgm:prSet presAssocID="{A41CA089-D684-4D8D-88A7-6826E0CE8E2D}" presName="level3hierChild" presStyleCnt="0"/>
      <dgm:spPr/>
    </dgm:pt>
    <dgm:pt modelId="{01ABF70A-49E1-4DB4-883C-11DA933E42A2}" type="pres">
      <dgm:prSet presAssocID="{3B60A942-82F1-4CB2-B4C8-549ABBDB311C}" presName="conn2-1" presStyleLbl="parChTrans1D3" presStyleIdx="0" presStyleCnt="6"/>
      <dgm:spPr/>
      <dgm:t>
        <a:bodyPr/>
        <a:lstStyle/>
        <a:p>
          <a:endParaRPr lang="en-US"/>
        </a:p>
      </dgm:t>
    </dgm:pt>
    <dgm:pt modelId="{8ED0EF22-1519-4286-AEF5-306B7A446C46}" type="pres">
      <dgm:prSet presAssocID="{3B60A942-82F1-4CB2-B4C8-549ABBDB311C}" presName="connTx" presStyleLbl="parChTrans1D3" presStyleIdx="0" presStyleCnt="6"/>
      <dgm:spPr/>
      <dgm:t>
        <a:bodyPr/>
        <a:lstStyle/>
        <a:p>
          <a:endParaRPr lang="en-US"/>
        </a:p>
      </dgm:t>
    </dgm:pt>
    <dgm:pt modelId="{10238DEB-168A-446C-814A-EDB69574D047}" type="pres">
      <dgm:prSet presAssocID="{CE59E8B6-5D66-47B8-B90F-8344863A27F7}" presName="root2" presStyleCnt="0"/>
      <dgm:spPr/>
    </dgm:pt>
    <dgm:pt modelId="{9A73C394-0AAD-4B41-802D-040A8514464D}" type="pres">
      <dgm:prSet presAssocID="{CE59E8B6-5D66-47B8-B90F-8344863A27F7}" presName="LevelTwoTextNode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8E79622-549A-46B8-BDDB-DB83D3D7813E}" type="pres">
      <dgm:prSet presAssocID="{CE59E8B6-5D66-47B8-B90F-8344863A27F7}" presName="level3hierChild" presStyleCnt="0"/>
      <dgm:spPr/>
    </dgm:pt>
    <dgm:pt modelId="{F6DB7630-7807-4F1C-83AD-D5D2099C221E}" type="pres">
      <dgm:prSet presAssocID="{D535D109-1E36-4C5E-B6E7-F7C26D0B60EA}" presName="conn2-1" presStyleLbl="parChTrans1D3" presStyleIdx="1" presStyleCnt="6"/>
      <dgm:spPr/>
      <dgm:t>
        <a:bodyPr/>
        <a:lstStyle/>
        <a:p>
          <a:endParaRPr lang="en-US"/>
        </a:p>
      </dgm:t>
    </dgm:pt>
    <dgm:pt modelId="{0B421F54-B4AC-48DF-A090-CC3FD49B59F1}" type="pres">
      <dgm:prSet presAssocID="{D535D109-1E36-4C5E-B6E7-F7C26D0B60EA}" presName="connTx" presStyleLbl="parChTrans1D3" presStyleIdx="1" presStyleCnt="6"/>
      <dgm:spPr/>
      <dgm:t>
        <a:bodyPr/>
        <a:lstStyle/>
        <a:p>
          <a:endParaRPr lang="en-US"/>
        </a:p>
      </dgm:t>
    </dgm:pt>
    <dgm:pt modelId="{5EC5A82A-669E-4FA1-B5EF-6F8F2329F57A}" type="pres">
      <dgm:prSet presAssocID="{E4FDBEC5-6A0A-4F65-91A2-1D41D593D8C6}" presName="root2" presStyleCnt="0"/>
      <dgm:spPr/>
    </dgm:pt>
    <dgm:pt modelId="{BB1E1885-B1D5-4B75-9710-23F6872F0EDF}" type="pres">
      <dgm:prSet presAssocID="{E4FDBEC5-6A0A-4F65-91A2-1D41D593D8C6}" presName="LevelTwoTextNode" presStyleLbl="node3" presStyleIdx="1" presStyleCnt="6" custLinFactNeighborX="-2699" custLinFactNeighborY="-359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7AF1E3-BDA4-494C-9BC8-9FA0CDCA2DBC}" type="pres">
      <dgm:prSet presAssocID="{E4FDBEC5-6A0A-4F65-91A2-1D41D593D8C6}" presName="level3hierChild" presStyleCnt="0"/>
      <dgm:spPr/>
    </dgm:pt>
    <dgm:pt modelId="{CB8E74E5-A9E9-47E8-9ED1-4B309DAE6401}" type="pres">
      <dgm:prSet presAssocID="{09541BB1-84A0-4844-B702-1CBFD81CDADB}" presName="conn2-1" presStyleLbl="parChTrans1D3" presStyleIdx="2" presStyleCnt="6"/>
      <dgm:spPr/>
      <dgm:t>
        <a:bodyPr/>
        <a:lstStyle/>
        <a:p>
          <a:endParaRPr lang="en-US"/>
        </a:p>
      </dgm:t>
    </dgm:pt>
    <dgm:pt modelId="{ADBFA32C-D028-4756-8741-592FBC5B7E89}" type="pres">
      <dgm:prSet presAssocID="{09541BB1-84A0-4844-B702-1CBFD81CDADB}" presName="connTx" presStyleLbl="parChTrans1D3" presStyleIdx="2" presStyleCnt="6"/>
      <dgm:spPr/>
      <dgm:t>
        <a:bodyPr/>
        <a:lstStyle/>
        <a:p>
          <a:endParaRPr lang="en-US"/>
        </a:p>
      </dgm:t>
    </dgm:pt>
    <dgm:pt modelId="{147FFDF5-9CAB-4D78-91F7-C23EDD178425}" type="pres">
      <dgm:prSet presAssocID="{A70119A2-E056-4104-A116-02C5B00D1664}" presName="root2" presStyleCnt="0"/>
      <dgm:spPr/>
    </dgm:pt>
    <dgm:pt modelId="{4978D955-C49D-4F77-8AF9-7E6EF0EF1D87}" type="pres">
      <dgm:prSet presAssocID="{A70119A2-E056-4104-A116-02C5B00D1664}" presName="LevelTwoTextNode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866069-156F-4B7D-A616-B79585FA4BBB}" type="pres">
      <dgm:prSet presAssocID="{A70119A2-E056-4104-A116-02C5B00D1664}" presName="level3hierChild" presStyleCnt="0"/>
      <dgm:spPr/>
    </dgm:pt>
    <dgm:pt modelId="{7D3DE9B5-D39E-48DA-9387-65243A75789A}" type="pres">
      <dgm:prSet presAssocID="{22972420-3135-4C8D-8EDB-9454F4651DE9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608A393D-152E-4153-85D3-5B3294EA3B82}" type="pres">
      <dgm:prSet presAssocID="{22972420-3135-4C8D-8EDB-9454F4651DE9}" presName="connTx" presStyleLbl="parChTrans1D2" presStyleIdx="1" presStyleCnt="3"/>
      <dgm:spPr/>
      <dgm:t>
        <a:bodyPr/>
        <a:lstStyle/>
        <a:p>
          <a:endParaRPr lang="en-US"/>
        </a:p>
      </dgm:t>
    </dgm:pt>
    <dgm:pt modelId="{EBE85D40-83CF-454D-BAAB-A3A435E5B364}" type="pres">
      <dgm:prSet presAssocID="{203301E1-0E78-4B50-B679-D57F9FCB6A12}" presName="root2" presStyleCnt="0"/>
      <dgm:spPr/>
    </dgm:pt>
    <dgm:pt modelId="{2503B207-88B6-4C3C-96F7-E4B1BC8063B1}" type="pres">
      <dgm:prSet presAssocID="{203301E1-0E78-4B50-B679-D57F9FCB6A12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1107E7-44AA-4148-862D-9D6C2EF8B773}" type="pres">
      <dgm:prSet presAssocID="{203301E1-0E78-4B50-B679-D57F9FCB6A12}" presName="level3hierChild" presStyleCnt="0"/>
      <dgm:spPr/>
    </dgm:pt>
    <dgm:pt modelId="{E1FAB1BB-462E-4EAE-9E4B-0DB68169B469}" type="pres">
      <dgm:prSet presAssocID="{9EA3F377-6D72-44B7-A863-0623166AFE9A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13E64312-0DF4-410F-8D90-EF975683EFB4}" type="pres">
      <dgm:prSet presAssocID="{9EA3F377-6D72-44B7-A863-0623166AFE9A}" presName="connTx" presStyleLbl="parChTrans1D2" presStyleIdx="2" presStyleCnt="3"/>
      <dgm:spPr/>
      <dgm:t>
        <a:bodyPr/>
        <a:lstStyle/>
        <a:p>
          <a:endParaRPr lang="en-US"/>
        </a:p>
      </dgm:t>
    </dgm:pt>
    <dgm:pt modelId="{361F9A79-E98E-4D92-B6C2-E9914D3333DB}" type="pres">
      <dgm:prSet presAssocID="{B23E7814-52F9-4A7F-B40C-DE66CD18416F}" presName="root2" presStyleCnt="0"/>
      <dgm:spPr/>
    </dgm:pt>
    <dgm:pt modelId="{205E6A6F-3BB2-4D8B-90A8-0289E62AF6A8}" type="pres">
      <dgm:prSet presAssocID="{B23E7814-52F9-4A7F-B40C-DE66CD18416F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3646505-4997-4DFF-9576-165C23F60491}" type="pres">
      <dgm:prSet presAssocID="{B23E7814-52F9-4A7F-B40C-DE66CD18416F}" presName="level3hierChild" presStyleCnt="0"/>
      <dgm:spPr/>
    </dgm:pt>
    <dgm:pt modelId="{9477EBFA-195E-4EB4-94A5-18FDDB010880}" type="pres">
      <dgm:prSet presAssocID="{5E285960-3C3D-490D-8BA7-D137F82C40FD}" presName="conn2-1" presStyleLbl="parChTrans1D3" presStyleIdx="3" presStyleCnt="6"/>
      <dgm:spPr/>
      <dgm:t>
        <a:bodyPr/>
        <a:lstStyle/>
        <a:p>
          <a:endParaRPr lang="en-US"/>
        </a:p>
      </dgm:t>
    </dgm:pt>
    <dgm:pt modelId="{AC9B354F-806B-4C24-854F-013911DF5717}" type="pres">
      <dgm:prSet presAssocID="{5E285960-3C3D-490D-8BA7-D137F82C40FD}" presName="connTx" presStyleLbl="parChTrans1D3" presStyleIdx="3" presStyleCnt="6"/>
      <dgm:spPr/>
      <dgm:t>
        <a:bodyPr/>
        <a:lstStyle/>
        <a:p>
          <a:endParaRPr lang="en-US"/>
        </a:p>
      </dgm:t>
    </dgm:pt>
    <dgm:pt modelId="{5035F919-397E-408C-90AD-519751D22360}" type="pres">
      <dgm:prSet presAssocID="{46506559-16A7-45C5-A6F2-A856CD06495D}" presName="root2" presStyleCnt="0"/>
      <dgm:spPr/>
    </dgm:pt>
    <dgm:pt modelId="{C49650F7-1B3B-481B-AB46-FD74CF91E3C9}" type="pres">
      <dgm:prSet presAssocID="{46506559-16A7-45C5-A6F2-A856CD06495D}" presName="LevelTwoTextNode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780D8B1-5211-484D-ADB9-E791803E0F71}" type="pres">
      <dgm:prSet presAssocID="{46506559-16A7-45C5-A6F2-A856CD06495D}" presName="level3hierChild" presStyleCnt="0"/>
      <dgm:spPr/>
    </dgm:pt>
    <dgm:pt modelId="{74BC8EE4-627B-4A6D-91AD-C06D958141EF}" type="pres">
      <dgm:prSet presAssocID="{0C2A6305-E853-42B1-93E4-9DE33ADEE096}" presName="conn2-1" presStyleLbl="parChTrans1D3" presStyleIdx="4" presStyleCnt="6"/>
      <dgm:spPr/>
      <dgm:t>
        <a:bodyPr/>
        <a:lstStyle/>
        <a:p>
          <a:endParaRPr lang="en-US"/>
        </a:p>
      </dgm:t>
    </dgm:pt>
    <dgm:pt modelId="{3A85452C-E653-4BA2-93DF-55B9BB2119B4}" type="pres">
      <dgm:prSet presAssocID="{0C2A6305-E853-42B1-93E4-9DE33ADEE096}" presName="connTx" presStyleLbl="parChTrans1D3" presStyleIdx="4" presStyleCnt="6"/>
      <dgm:spPr/>
      <dgm:t>
        <a:bodyPr/>
        <a:lstStyle/>
        <a:p>
          <a:endParaRPr lang="en-US"/>
        </a:p>
      </dgm:t>
    </dgm:pt>
    <dgm:pt modelId="{EDD3528C-0776-429A-AAE1-1008E486B31F}" type="pres">
      <dgm:prSet presAssocID="{2D9F11E7-D60A-4D28-B15E-E6B510543ED2}" presName="root2" presStyleCnt="0"/>
      <dgm:spPr/>
    </dgm:pt>
    <dgm:pt modelId="{A7C47A46-B9DE-49F2-B0D1-41F7D75B30F5}" type="pres">
      <dgm:prSet presAssocID="{2D9F11E7-D60A-4D28-B15E-E6B510543ED2}" presName="LevelTwoTextNode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08A1AD9-9407-4734-8344-2715C5C2A382}" type="pres">
      <dgm:prSet presAssocID="{2D9F11E7-D60A-4D28-B15E-E6B510543ED2}" presName="level3hierChild" presStyleCnt="0"/>
      <dgm:spPr/>
    </dgm:pt>
    <dgm:pt modelId="{DB5ADD12-A427-4A24-BE26-4154E1F32C21}" type="pres">
      <dgm:prSet presAssocID="{4463EC4F-7813-49F4-BD51-CF78E3DE1261}" presName="conn2-1" presStyleLbl="parChTrans1D3" presStyleIdx="5" presStyleCnt="6"/>
      <dgm:spPr/>
      <dgm:t>
        <a:bodyPr/>
        <a:lstStyle/>
        <a:p>
          <a:endParaRPr lang="en-US"/>
        </a:p>
      </dgm:t>
    </dgm:pt>
    <dgm:pt modelId="{5E5D56E2-862B-459F-8AA2-DD6CCB9D00AE}" type="pres">
      <dgm:prSet presAssocID="{4463EC4F-7813-49F4-BD51-CF78E3DE1261}" presName="connTx" presStyleLbl="parChTrans1D3" presStyleIdx="5" presStyleCnt="6"/>
      <dgm:spPr/>
      <dgm:t>
        <a:bodyPr/>
        <a:lstStyle/>
        <a:p>
          <a:endParaRPr lang="en-US"/>
        </a:p>
      </dgm:t>
    </dgm:pt>
    <dgm:pt modelId="{6803D6F0-71C1-4D6F-B735-2D397EAA213D}" type="pres">
      <dgm:prSet presAssocID="{4E37879E-F488-4889-BBE6-15B40B51E36B}" presName="root2" presStyleCnt="0"/>
      <dgm:spPr/>
    </dgm:pt>
    <dgm:pt modelId="{B0F27DB0-370D-48BA-B0CB-287F2D72E853}" type="pres">
      <dgm:prSet presAssocID="{4E37879E-F488-4889-BBE6-15B40B51E36B}" presName="LevelTwoTextNode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F2727A6-E99B-48FC-814E-752AD7450602}" type="pres">
      <dgm:prSet presAssocID="{4E37879E-F488-4889-BBE6-15B40B51E36B}" presName="level3hierChild" presStyleCnt="0"/>
      <dgm:spPr/>
    </dgm:pt>
  </dgm:ptLst>
  <dgm:cxnLst>
    <dgm:cxn modelId="{47EB3208-2AE5-421F-957F-59EFAEA159FE}" type="presOf" srcId="{CE59E8B6-5D66-47B8-B90F-8344863A27F7}" destId="{9A73C394-0AAD-4B41-802D-040A8514464D}" srcOrd="0" destOrd="0" presId="urn:microsoft.com/office/officeart/2005/8/layout/hierarchy2"/>
    <dgm:cxn modelId="{4EEB7CE8-C6FF-4243-B3D7-F7FA8D33A124}" type="presOf" srcId="{B23E7814-52F9-4A7F-B40C-DE66CD18416F}" destId="{205E6A6F-3BB2-4D8B-90A8-0289E62AF6A8}" srcOrd="0" destOrd="0" presId="urn:microsoft.com/office/officeart/2005/8/layout/hierarchy2"/>
    <dgm:cxn modelId="{B8357555-2176-4A2B-8236-30445B9E3760}" type="presOf" srcId="{5E285960-3C3D-490D-8BA7-D137F82C40FD}" destId="{9477EBFA-195E-4EB4-94A5-18FDDB010880}" srcOrd="0" destOrd="0" presId="urn:microsoft.com/office/officeart/2005/8/layout/hierarchy2"/>
    <dgm:cxn modelId="{DB365D25-5150-43DA-953F-1E3B9F828AE4}" type="presOf" srcId="{3B60A942-82F1-4CB2-B4C8-549ABBDB311C}" destId="{01ABF70A-49E1-4DB4-883C-11DA933E42A2}" srcOrd="0" destOrd="0" presId="urn:microsoft.com/office/officeart/2005/8/layout/hierarchy2"/>
    <dgm:cxn modelId="{7A7379AB-32BD-4FFC-9ECC-1535521F5C4F}" srcId="{C499AB0D-738B-4418-B0C5-7696F0BF9BAD}" destId="{A41CA089-D684-4D8D-88A7-6826E0CE8E2D}" srcOrd="0" destOrd="0" parTransId="{F750577A-6D1E-4603-A5D5-86AC4B1E5C60}" sibTransId="{F450FC2B-CE90-4406-BEC4-19757A369B4A}"/>
    <dgm:cxn modelId="{DC3483DA-3C9C-40F9-BD7E-F562CF39121D}" type="presOf" srcId="{09541BB1-84A0-4844-B702-1CBFD81CDADB}" destId="{CB8E74E5-A9E9-47E8-9ED1-4B309DAE6401}" srcOrd="0" destOrd="0" presId="urn:microsoft.com/office/officeart/2005/8/layout/hierarchy2"/>
    <dgm:cxn modelId="{8B7E8CC8-5A19-49C5-81EA-6179419BABF6}" type="presOf" srcId="{22972420-3135-4C8D-8EDB-9454F4651DE9}" destId="{7D3DE9B5-D39E-48DA-9387-65243A75789A}" srcOrd="0" destOrd="0" presId="urn:microsoft.com/office/officeart/2005/8/layout/hierarchy2"/>
    <dgm:cxn modelId="{CCBF03FB-AEFD-43C2-B36A-0500E61CF389}" type="presOf" srcId="{A41CA089-D684-4D8D-88A7-6826E0CE8E2D}" destId="{CBFB2608-510E-4225-878E-3CADB8EFB381}" srcOrd="0" destOrd="0" presId="urn:microsoft.com/office/officeart/2005/8/layout/hierarchy2"/>
    <dgm:cxn modelId="{43B1CC41-8A31-4C33-A83E-5BD9B6AF4400}" type="presOf" srcId="{D535D109-1E36-4C5E-B6E7-F7C26D0B60EA}" destId="{F6DB7630-7807-4F1C-83AD-D5D2099C221E}" srcOrd="0" destOrd="0" presId="urn:microsoft.com/office/officeart/2005/8/layout/hierarchy2"/>
    <dgm:cxn modelId="{75903EC5-06B6-4F5B-A161-FD2AA4A0FF21}" srcId="{C499AB0D-738B-4418-B0C5-7696F0BF9BAD}" destId="{203301E1-0E78-4B50-B679-D57F9FCB6A12}" srcOrd="1" destOrd="0" parTransId="{22972420-3135-4C8D-8EDB-9454F4651DE9}" sibTransId="{EC00B13B-716E-4101-AF30-5293EEFAE24A}"/>
    <dgm:cxn modelId="{2A16B7A0-187C-4BE5-ADE9-91151C61F5A3}" type="presOf" srcId="{4463EC4F-7813-49F4-BD51-CF78E3DE1261}" destId="{5E5D56E2-862B-459F-8AA2-DD6CCB9D00AE}" srcOrd="1" destOrd="0" presId="urn:microsoft.com/office/officeart/2005/8/layout/hierarchy2"/>
    <dgm:cxn modelId="{1E65ECF1-74EC-4353-B8DB-408A6E88E3C7}" type="presOf" srcId="{09541BB1-84A0-4844-B702-1CBFD81CDADB}" destId="{ADBFA32C-D028-4756-8741-592FBC5B7E89}" srcOrd="1" destOrd="0" presId="urn:microsoft.com/office/officeart/2005/8/layout/hierarchy2"/>
    <dgm:cxn modelId="{49E52822-5172-47BE-80E7-EE6F53B81376}" type="presOf" srcId="{D535D109-1E36-4C5E-B6E7-F7C26D0B60EA}" destId="{0B421F54-B4AC-48DF-A090-CC3FD49B59F1}" srcOrd="1" destOrd="0" presId="urn:microsoft.com/office/officeart/2005/8/layout/hierarchy2"/>
    <dgm:cxn modelId="{44C662B3-6581-4DCF-9FCE-E74C1406C0FD}" type="presOf" srcId="{F750577A-6D1E-4603-A5D5-86AC4B1E5C60}" destId="{D2C9AD7D-975C-42A7-8C2E-9D19B0C80E56}" srcOrd="0" destOrd="0" presId="urn:microsoft.com/office/officeart/2005/8/layout/hierarchy2"/>
    <dgm:cxn modelId="{97F156FE-405D-4985-ACD3-5F214815E352}" srcId="{C499AB0D-738B-4418-B0C5-7696F0BF9BAD}" destId="{B23E7814-52F9-4A7F-B40C-DE66CD18416F}" srcOrd="2" destOrd="0" parTransId="{9EA3F377-6D72-44B7-A863-0623166AFE9A}" sibTransId="{50F28E3D-DA75-4D41-821B-2485B6537DFE}"/>
    <dgm:cxn modelId="{681D2D58-A463-4A4E-9FA1-659250ADCEFD}" srcId="{A41CA089-D684-4D8D-88A7-6826E0CE8E2D}" destId="{CE59E8B6-5D66-47B8-B90F-8344863A27F7}" srcOrd="0" destOrd="0" parTransId="{3B60A942-82F1-4CB2-B4C8-549ABBDB311C}" sibTransId="{93A1618E-3F94-4FE6-9529-66A0E9640C60}"/>
    <dgm:cxn modelId="{8D3A1AD4-3C0D-4600-99E0-E43471693DDD}" type="presOf" srcId="{3B60A942-82F1-4CB2-B4C8-549ABBDB311C}" destId="{8ED0EF22-1519-4286-AEF5-306B7A446C46}" srcOrd="1" destOrd="0" presId="urn:microsoft.com/office/officeart/2005/8/layout/hierarchy2"/>
    <dgm:cxn modelId="{4582AFE4-8181-4EF9-ABEF-DDBAED56FDEC}" srcId="{B23E7814-52F9-4A7F-B40C-DE66CD18416F}" destId="{4E37879E-F488-4889-BBE6-15B40B51E36B}" srcOrd="2" destOrd="0" parTransId="{4463EC4F-7813-49F4-BD51-CF78E3DE1261}" sibTransId="{F8AD4247-DB7D-40C5-AD27-92A922A2BD17}"/>
    <dgm:cxn modelId="{54B9DBD4-32F1-414D-8120-70AA149E239A}" type="presOf" srcId="{4E37879E-F488-4889-BBE6-15B40B51E36B}" destId="{B0F27DB0-370D-48BA-B0CB-287F2D72E853}" srcOrd="0" destOrd="0" presId="urn:microsoft.com/office/officeart/2005/8/layout/hierarchy2"/>
    <dgm:cxn modelId="{8E4977C3-A736-4CFC-8ADB-F51F062F3D24}" type="presOf" srcId="{5E285960-3C3D-490D-8BA7-D137F82C40FD}" destId="{AC9B354F-806B-4C24-854F-013911DF5717}" srcOrd="1" destOrd="0" presId="urn:microsoft.com/office/officeart/2005/8/layout/hierarchy2"/>
    <dgm:cxn modelId="{CE10B7E4-D1EA-4758-9C6C-E8CC045BD1BA}" type="presOf" srcId="{E2AD8DD9-9FA7-4CF2-9510-F9B977C0E1F0}" destId="{12434E07-63CD-4BD1-AE9F-86CE23E1FE45}" srcOrd="0" destOrd="0" presId="urn:microsoft.com/office/officeart/2005/8/layout/hierarchy2"/>
    <dgm:cxn modelId="{FE6A6B34-8C97-443F-80A1-79CE883C6F31}" type="presOf" srcId="{0C2A6305-E853-42B1-93E4-9DE33ADEE096}" destId="{3A85452C-E653-4BA2-93DF-55B9BB2119B4}" srcOrd="1" destOrd="0" presId="urn:microsoft.com/office/officeart/2005/8/layout/hierarchy2"/>
    <dgm:cxn modelId="{B1595DCE-FDE9-46C5-90AA-560BCA0B702B}" type="presOf" srcId="{4463EC4F-7813-49F4-BD51-CF78E3DE1261}" destId="{DB5ADD12-A427-4A24-BE26-4154E1F32C21}" srcOrd="0" destOrd="0" presId="urn:microsoft.com/office/officeart/2005/8/layout/hierarchy2"/>
    <dgm:cxn modelId="{0C7301F5-65CC-4AF2-9CE3-9E176A8FDD22}" srcId="{A41CA089-D684-4D8D-88A7-6826E0CE8E2D}" destId="{E4FDBEC5-6A0A-4F65-91A2-1D41D593D8C6}" srcOrd="1" destOrd="0" parTransId="{D535D109-1E36-4C5E-B6E7-F7C26D0B60EA}" sibTransId="{595F1DF2-8DD2-4936-AEC1-D26F62F1CFAD}"/>
    <dgm:cxn modelId="{CBC6F2CA-FDDC-4AB2-849E-3BB0A2CB2BDB}" type="presOf" srcId="{E4FDBEC5-6A0A-4F65-91A2-1D41D593D8C6}" destId="{BB1E1885-B1D5-4B75-9710-23F6872F0EDF}" srcOrd="0" destOrd="0" presId="urn:microsoft.com/office/officeart/2005/8/layout/hierarchy2"/>
    <dgm:cxn modelId="{F5C1E4A8-F95B-4C7E-BB45-CFB0CE5EF7AC}" srcId="{B23E7814-52F9-4A7F-B40C-DE66CD18416F}" destId="{2D9F11E7-D60A-4D28-B15E-E6B510543ED2}" srcOrd="1" destOrd="0" parTransId="{0C2A6305-E853-42B1-93E4-9DE33ADEE096}" sibTransId="{E596B292-E04D-4086-9B4B-AEA8F424A235}"/>
    <dgm:cxn modelId="{252CB6AD-A6F3-4756-9A03-2E9C0AB9B811}" type="presOf" srcId="{203301E1-0E78-4B50-B679-D57F9FCB6A12}" destId="{2503B207-88B6-4C3C-96F7-E4B1BC8063B1}" srcOrd="0" destOrd="0" presId="urn:microsoft.com/office/officeart/2005/8/layout/hierarchy2"/>
    <dgm:cxn modelId="{33855409-2E00-4988-8F95-AFA0FDD59EC7}" type="presOf" srcId="{9EA3F377-6D72-44B7-A863-0623166AFE9A}" destId="{13E64312-0DF4-410F-8D90-EF975683EFB4}" srcOrd="1" destOrd="0" presId="urn:microsoft.com/office/officeart/2005/8/layout/hierarchy2"/>
    <dgm:cxn modelId="{D4491553-04F6-4228-A451-4E07731AAB0E}" srcId="{E2AD8DD9-9FA7-4CF2-9510-F9B977C0E1F0}" destId="{C499AB0D-738B-4418-B0C5-7696F0BF9BAD}" srcOrd="0" destOrd="0" parTransId="{5B812874-54DA-4F06-B845-8FB931FDB50A}" sibTransId="{072B7D62-DCEF-4B7A-B3AB-411E7FAB37A0}"/>
    <dgm:cxn modelId="{C3AD8E4B-E3EF-47A5-AED3-98E8624D93FD}" srcId="{B23E7814-52F9-4A7F-B40C-DE66CD18416F}" destId="{46506559-16A7-45C5-A6F2-A856CD06495D}" srcOrd="0" destOrd="0" parTransId="{5E285960-3C3D-490D-8BA7-D137F82C40FD}" sibTransId="{19FA5407-BD3E-4C5C-BECE-8EEB8BD519C5}"/>
    <dgm:cxn modelId="{A2606F5C-AFFE-4457-B86A-2839FB17E16B}" type="presOf" srcId="{C499AB0D-738B-4418-B0C5-7696F0BF9BAD}" destId="{024EDE5E-D147-4918-B619-CAE8DD4930BD}" srcOrd="0" destOrd="0" presId="urn:microsoft.com/office/officeart/2005/8/layout/hierarchy2"/>
    <dgm:cxn modelId="{00AC2757-38BC-4203-886F-F5B449C08914}" type="presOf" srcId="{9EA3F377-6D72-44B7-A863-0623166AFE9A}" destId="{E1FAB1BB-462E-4EAE-9E4B-0DB68169B469}" srcOrd="0" destOrd="0" presId="urn:microsoft.com/office/officeart/2005/8/layout/hierarchy2"/>
    <dgm:cxn modelId="{114D2B2D-2C15-4E5E-8E36-06506D807B8F}" type="presOf" srcId="{A70119A2-E056-4104-A116-02C5B00D1664}" destId="{4978D955-C49D-4F77-8AF9-7E6EF0EF1D87}" srcOrd="0" destOrd="0" presId="urn:microsoft.com/office/officeart/2005/8/layout/hierarchy2"/>
    <dgm:cxn modelId="{A8ECBC7A-B18F-4AD8-8289-FF78C98814C9}" type="presOf" srcId="{22972420-3135-4C8D-8EDB-9454F4651DE9}" destId="{608A393D-152E-4153-85D3-5B3294EA3B82}" srcOrd="1" destOrd="0" presId="urn:microsoft.com/office/officeart/2005/8/layout/hierarchy2"/>
    <dgm:cxn modelId="{A393443E-34D7-4956-8D62-B31C559068F0}" srcId="{A41CA089-D684-4D8D-88A7-6826E0CE8E2D}" destId="{A70119A2-E056-4104-A116-02C5B00D1664}" srcOrd="2" destOrd="0" parTransId="{09541BB1-84A0-4844-B702-1CBFD81CDADB}" sibTransId="{00EB85A9-2C69-4A4E-829F-5B203676BDA8}"/>
    <dgm:cxn modelId="{98D75888-B04F-4E6D-8C3C-7BDDFF8D5EA5}" type="presOf" srcId="{46506559-16A7-45C5-A6F2-A856CD06495D}" destId="{C49650F7-1B3B-481B-AB46-FD74CF91E3C9}" srcOrd="0" destOrd="0" presId="urn:microsoft.com/office/officeart/2005/8/layout/hierarchy2"/>
    <dgm:cxn modelId="{C336D7D5-E72A-4204-A41B-FF2398CC289C}" type="presOf" srcId="{0C2A6305-E853-42B1-93E4-9DE33ADEE096}" destId="{74BC8EE4-627B-4A6D-91AD-C06D958141EF}" srcOrd="0" destOrd="0" presId="urn:microsoft.com/office/officeart/2005/8/layout/hierarchy2"/>
    <dgm:cxn modelId="{555791B9-5ED7-4408-BB0F-3D5A6174618A}" type="presOf" srcId="{F750577A-6D1E-4603-A5D5-86AC4B1E5C60}" destId="{D729FB10-56B4-4CCE-A22D-C019297A601E}" srcOrd="1" destOrd="0" presId="urn:microsoft.com/office/officeart/2005/8/layout/hierarchy2"/>
    <dgm:cxn modelId="{67B13127-DA90-45BD-90E0-BA3430F3D625}" type="presOf" srcId="{2D9F11E7-D60A-4D28-B15E-E6B510543ED2}" destId="{A7C47A46-B9DE-49F2-B0D1-41F7D75B30F5}" srcOrd="0" destOrd="0" presId="urn:microsoft.com/office/officeart/2005/8/layout/hierarchy2"/>
    <dgm:cxn modelId="{A225F87B-3E12-480D-8FA0-7E513BEB5581}" type="presParOf" srcId="{12434E07-63CD-4BD1-AE9F-86CE23E1FE45}" destId="{8D2ACF1E-115E-4FD0-8FD1-D6ECE5E1C522}" srcOrd="0" destOrd="0" presId="urn:microsoft.com/office/officeart/2005/8/layout/hierarchy2"/>
    <dgm:cxn modelId="{A325CCDE-30D7-416E-B633-9450BC2C5DF7}" type="presParOf" srcId="{8D2ACF1E-115E-4FD0-8FD1-D6ECE5E1C522}" destId="{024EDE5E-D147-4918-B619-CAE8DD4930BD}" srcOrd="0" destOrd="0" presId="urn:microsoft.com/office/officeart/2005/8/layout/hierarchy2"/>
    <dgm:cxn modelId="{0937B55C-2611-4A74-ABF6-E504F4852A1A}" type="presParOf" srcId="{8D2ACF1E-115E-4FD0-8FD1-D6ECE5E1C522}" destId="{002C25D5-6976-470A-B076-E1C5CBD4837F}" srcOrd="1" destOrd="0" presId="urn:microsoft.com/office/officeart/2005/8/layout/hierarchy2"/>
    <dgm:cxn modelId="{6B4B2635-5044-40EF-A312-D85707BDC5C7}" type="presParOf" srcId="{002C25D5-6976-470A-B076-E1C5CBD4837F}" destId="{D2C9AD7D-975C-42A7-8C2E-9D19B0C80E56}" srcOrd="0" destOrd="0" presId="urn:microsoft.com/office/officeart/2005/8/layout/hierarchy2"/>
    <dgm:cxn modelId="{B792FD2D-13BB-4C41-AFFD-51A8FDBD85B8}" type="presParOf" srcId="{D2C9AD7D-975C-42A7-8C2E-9D19B0C80E56}" destId="{D729FB10-56B4-4CCE-A22D-C019297A601E}" srcOrd="0" destOrd="0" presId="urn:microsoft.com/office/officeart/2005/8/layout/hierarchy2"/>
    <dgm:cxn modelId="{94E7F668-3B4A-43BA-A166-0DB38B085BC0}" type="presParOf" srcId="{002C25D5-6976-470A-B076-E1C5CBD4837F}" destId="{ECD304A3-8D5F-42BB-AEA4-DD638D962EDE}" srcOrd="1" destOrd="0" presId="urn:microsoft.com/office/officeart/2005/8/layout/hierarchy2"/>
    <dgm:cxn modelId="{2B22060E-1E4B-4F6C-BF72-26ACBEBD4FE5}" type="presParOf" srcId="{ECD304A3-8D5F-42BB-AEA4-DD638D962EDE}" destId="{CBFB2608-510E-4225-878E-3CADB8EFB381}" srcOrd="0" destOrd="0" presId="urn:microsoft.com/office/officeart/2005/8/layout/hierarchy2"/>
    <dgm:cxn modelId="{9565AA82-3AE7-49FE-8C04-F71A47155FC2}" type="presParOf" srcId="{ECD304A3-8D5F-42BB-AEA4-DD638D962EDE}" destId="{6896887E-86F6-4970-B40B-006EC103A0AF}" srcOrd="1" destOrd="0" presId="urn:microsoft.com/office/officeart/2005/8/layout/hierarchy2"/>
    <dgm:cxn modelId="{A7FC4849-4A83-4BC3-8B23-9DA165216925}" type="presParOf" srcId="{6896887E-86F6-4970-B40B-006EC103A0AF}" destId="{01ABF70A-49E1-4DB4-883C-11DA933E42A2}" srcOrd="0" destOrd="0" presId="urn:microsoft.com/office/officeart/2005/8/layout/hierarchy2"/>
    <dgm:cxn modelId="{15C24EB9-1532-4FA2-BB76-91702A9FB6F5}" type="presParOf" srcId="{01ABF70A-49E1-4DB4-883C-11DA933E42A2}" destId="{8ED0EF22-1519-4286-AEF5-306B7A446C46}" srcOrd="0" destOrd="0" presId="urn:microsoft.com/office/officeart/2005/8/layout/hierarchy2"/>
    <dgm:cxn modelId="{E3EE9952-F378-48F3-A140-CA77C515B900}" type="presParOf" srcId="{6896887E-86F6-4970-B40B-006EC103A0AF}" destId="{10238DEB-168A-446C-814A-EDB69574D047}" srcOrd="1" destOrd="0" presId="urn:microsoft.com/office/officeart/2005/8/layout/hierarchy2"/>
    <dgm:cxn modelId="{15447D0F-FD1B-4A9B-B559-FB64124ECDB2}" type="presParOf" srcId="{10238DEB-168A-446C-814A-EDB69574D047}" destId="{9A73C394-0AAD-4B41-802D-040A8514464D}" srcOrd="0" destOrd="0" presId="urn:microsoft.com/office/officeart/2005/8/layout/hierarchy2"/>
    <dgm:cxn modelId="{F6C075A7-2DBD-4AC1-812D-3F05C770953F}" type="presParOf" srcId="{10238DEB-168A-446C-814A-EDB69574D047}" destId="{98E79622-549A-46B8-BDDB-DB83D3D7813E}" srcOrd="1" destOrd="0" presId="urn:microsoft.com/office/officeart/2005/8/layout/hierarchy2"/>
    <dgm:cxn modelId="{AADC5EE5-D30A-4397-8FEE-2016C8937829}" type="presParOf" srcId="{6896887E-86F6-4970-B40B-006EC103A0AF}" destId="{F6DB7630-7807-4F1C-83AD-D5D2099C221E}" srcOrd="2" destOrd="0" presId="urn:microsoft.com/office/officeart/2005/8/layout/hierarchy2"/>
    <dgm:cxn modelId="{E7FC4B8C-B699-4118-B297-E512925FBFE9}" type="presParOf" srcId="{F6DB7630-7807-4F1C-83AD-D5D2099C221E}" destId="{0B421F54-B4AC-48DF-A090-CC3FD49B59F1}" srcOrd="0" destOrd="0" presId="urn:microsoft.com/office/officeart/2005/8/layout/hierarchy2"/>
    <dgm:cxn modelId="{4053572D-3C39-4E5F-9A14-2B01DD387B89}" type="presParOf" srcId="{6896887E-86F6-4970-B40B-006EC103A0AF}" destId="{5EC5A82A-669E-4FA1-B5EF-6F8F2329F57A}" srcOrd="3" destOrd="0" presId="urn:microsoft.com/office/officeart/2005/8/layout/hierarchy2"/>
    <dgm:cxn modelId="{479759D1-C2F8-44EC-A65A-1AED2818D61E}" type="presParOf" srcId="{5EC5A82A-669E-4FA1-B5EF-6F8F2329F57A}" destId="{BB1E1885-B1D5-4B75-9710-23F6872F0EDF}" srcOrd="0" destOrd="0" presId="urn:microsoft.com/office/officeart/2005/8/layout/hierarchy2"/>
    <dgm:cxn modelId="{BE2DEEBC-530F-4A8C-B4F7-D4BFEACF487F}" type="presParOf" srcId="{5EC5A82A-669E-4FA1-B5EF-6F8F2329F57A}" destId="{717AF1E3-BDA4-494C-9BC8-9FA0CDCA2DBC}" srcOrd="1" destOrd="0" presId="urn:microsoft.com/office/officeart/2005/8/layout/hierarchy2"/>
    <dgm:cxn modelId="{BD9B47C5-CF65-4CAC-9D3C-0B750D405C39}" type="presParOf" srcId="{6896887E-86F6-4970-B40B-006EC103A0AF}" destId="{CB8E74E5-A9E9-47E8-9ED1-4B309DAE6401}" srcOrd="4" destOrd="0" presId="urn:microsoft.com/office/officeart/2005/8/layout/hierarchy2"/>
    <dgm:cxn modelId="{A508E31E-D976-416D-93DB-B4E62EFEADE8}" type="presParOf" srcId="{CB8E74E5-A9E9-47E8-9ED1-4B309DAE6401}" destId="{ADBFA32C-D028-4756-8741-592FBC5B7E89}" srcOrd="0" destOrd="0" presId="urn:microsoft.com/office/officeart/2005/8/layout/hierarchy2"/>
    <dgm:cxn modelId="{60E3567A-F285-4C6C-BE42-751A395D7C31}" type="presParOf" srcId="{6896887E-86F6-4970-B40B-006EC103A0AF}" destId="{147FFDF5-9CAB-4D78-91F7-C23EDD178425}" srcOrd="5" destOrd="0" presId="urn:microsoft.com/office/officeart/2005/8/layout/hierarchy2"/>
    <dgm:cxn modelId="{C8DD0A47-6A42-4BFC-94B8-A28DA7752032}" type="presParOf" srcId="{147FFDF5-9CAB-4D78-91F7-C23EDD178425}" destId="{4978D955-C49D-4F77-8AF9-7E6EF0EF1D87}" srcOrd="0" destOrd="0" presId="urn:microsoft.com/office/officeart/2005/8/layout/hierarchy2"/>
    <dgm:cxn modelId="{6F1E4BB7-088D-4373-B5E4-E168482A7CCF}" type="presParOf" srcId="{147FFDF5-9CAB-4D78-91F7-C23EDD178425}" destId="{AB866069-156F-4B7D-A616-B79585FA4BBB}" srcOrd="1" destOrd="0" presId="urn:microsoft.com/office/officeart/2005/8/layout/hierarchy2"/>
    <dgm:cxn modelId="{74204748-49D3-4542-8A43-172D1BA8494A}" type="presParOf" srcId="{002C25D5-6976-470A-B076-E1C5CBD4837F}" destId="{7D3DE9B5-D39E-48DA-9387-65243A75789A}" srcOrd="2" destOrd="0" presId="urn:microsoft.com/office/officeart/2005/8/layout/hierarchy2"/>
    <dgm:cxn modelId="{9C0A900C-A7E4-41CA-898C-C1EB0CF1AB27}" type="presParOf" srcId="{7D3DE9B5-D39E-48DA-9387-65243A75789A}" destId="{608A393D-152E-4153-85D3-5B3294EA3B82}" srcOrd="0" destOrd="0" presId="urn:microsoft.com/office/officeart/2005/8/layout/hierarchy2"/>
    <dgm:cxn modelId="{F54E9100-97FE-4043-8D68-2B5D375DAE99}" type="presParOf" srcId="{002C25D5-6976-470A-B076-E1C5CBD4837F}" destId="{EBE85D40-83CF-454D-BAAB-A3A435E5B364}" srcOrd="3" destOrd="0" presId="urn:microsoft.com/office/officeart/2005/8/layout/hierarchy2"/>
    <dgm:cxn modelId="{3F018C27-612B-4F8B-8744-A9917B343AC5}" type="presParOf" srcId="{EBE85D40-83CF-454D-BAAB-A3A435E5B364}" destId="{2503B207-88B6-4C3C-96F7-E4B1BC8063B1}" srcOrd="0" destOrd="0" presId="urn:microsoft.com/office/officeart/2005/8/layout/hierarchy2"/>
    <dgm:cxn modelId="{3B0C8562-BFD5-4387-9C22-5689A716D145}" type="presParOf" srcId="{EBE85D40-83CF-454D-BAAB-A3A435E5B364}" destId="{DE1107E7-44AA-4148-862D-9D6C2EF8B773}" srcOrd="1" destOrd="0" presId="urn:microsoft.com/office/officeart/2005/8/layout/hierarchy2"/>
    <dgm:cxn modelId="{E0BE5FA1-D780-41E8-BF55-0A3434E0CD2A}" type="presParOf" srcId="{002C25D5-6976-470A-B076-E1C5CBD4837F}" destId="{E1FAB1BB-462E-4EAE-9E4B-0DB68169B469}" srcOrd="4" destOrd="0" presId="urn:microsoft.com/office/officeart/2005/8/layout/hierarchy2"/>
    <dgm:cxn modelId="{5D595FED-F727-4542-8D98-2787166A6600}" type="presParOf" srcId="{E1FAB1BB-462E-4EAE-9E4B-0DB68169B469}" destId="{13E64312-0DF4-410F-8D90-EF975683EFB4}" srcOrd="0" destOrd="0" presId="urn:microsoft.com/office/officeart/2005/8/layout/hierarchy2"/>
    <dgm:cxn modelId="{86F3C076-46BF-4C92-BBC1-CC906ECDC9B6}" type="presParOf" srcId="{002C25D5-6976-470A-B076-E1C5CBD4837F}" destId="{361F9A79-E98E-4D92-B6C2-E9914D3333DB}" srcOrd="5" destOrd="0" presId="urn:microsoft.com/office/officeart/2005/8/layout/hierarchy2"/>
    <dgm:cxn modelId="{7FA9C541-B724-4C52-B01B-E35DC61D1260}" type="presParOf" srcId="{361F9A79-E98E-4D92-B6C2-E9914D3333DB}" destId="{205E6A6F-3BB2-4D8B-90A8-0289E62AF6A8}" srcOrd="0" destOrd="0" presId="urn:microsoft.com/office/officeart/2005/8/layout/hierarchy2"/>
    <dgm:cxn modelId="{C73D3F74-8B16-49AD-9B50-F2548508F5EC}" type="presParOf" srcId="{361F9A79-E98E-4D92-B6C2-E9914D3333DB}" destId="{C3646505-4997-4DFF-9576-165C23F60491}" srcOrd="1" destOrd="0" presId="urn:microsoft.com/office/officeart/2005/8/layout/hierarchy2"/>
    <dgm:cxn modelId="{1378535B-2B5F-4ED8-BBAF-81B2470DBF1B}" type="presParOf" srcId="{C3646505-4997-4DFF-9576-165C23F60491}" destId="{9477EBFA-195E-4EB4-94A5-18FDDB010880}" srcOrd="0" destOrd="0" presId="urn:microsoft.com/office/officeart/2005/8/layout/hierarchy2"/>
    <dgm:cxn modelId="{036E6C15-748E-4E1E-8C50-DD62BA593607}" type="presParOf" srcId="{9477EBFA-195E-4EB4-94A5-18FDDB010880}" destId="{AC9B354F-806B-4C24-854F-013911DF5717}" srcOrd="0" destOrd="0" presId="urn:microsoft.com/office/officeart/2005/8/layout/hierarchy2"/>
    <dgm:cxn modelId="{7252094D-E178-44F8-914A-4039F000BF1D}" type="presParOf" srcId="{C3646505-4997-4DFF-9576-165C23F60491}" destId="{5035F919-397E-408C-90AD-519751D22360}" srcOrd="1" destOrd="0" presId="urn:microsoft.com/office/officeart/2005/8/layout/hierarchy2"/>
    <dgm:cxn modelId="{E6941BC5-585A-49A5-B68F-E87C80211D27}" type="presParOf" srcId="{5035F919-397E-408C-90AD-519751D22360}" destId="{C49650F7-1B3B-481B-AB46-FD74CF91E3C9}" srcOrd="0" destOrd="0" presId="urn:microsoft.com/office/officeart/2005/8/layout/hierarchy2"/>
    <dgm:cxn modelId="{79425D2B-2C23-40DE-A56F-71CE083C821B}" type="presParOf" srcId="{5035F919-397E-408C-90AD-519751D22360}" destId="{6780D8B1-5211-484D-ADB9-E791803E0F71}" srcOrd="1" destOrd="0" presId="urn:microsoft.com/office/officeart/2005/8/layout/hierarchy2"/>
    <dgm:cxn modelId="{910C40EB-7AE1-44FA-9EC9-7689A1007BB8}" type="presParOf" srcId="{C3646505-4997-4DFF-9576-165C23F60491}" destId="{74BC8EE4-627B-4A6D-91AD-C06D958141EF}" srcOrd="2" destOrd="0" presId="urn:microsoft.com/office/officeart/2005/8/layout/hierarchy2"/>
    <dgm:cxn modelId="{F098D985-60E6-4404-9385-67145A33506A}" type="presParOf" srcId="{74BC8EE4-627B-4A6D-91AD-C06D958141EF}" destId="{3A85452C-E653-4BA2-93DF-55B9BB2119B4}" srcOrd="0" destOrd="0" presId="urn:microsoft.com/office/officeart/2005/8/layout/hierarchy2"/>
    <dgm:cxn modelId="{43859C96-0074-4400-B78D-2166B51740DB}" type="presParOf" srcId="{C3646505-4997-4DFF-9576-165C23F60491}" destId="{EDD3528C-0776-429A-AAE1-1008E486B31F}" srcOrd="3" destOrd="0" presId="urn:microsoft.com/office/officeart/2005/8/layout/hierarchy2"/>
    <dgm:cxn modelId="{EE347773-B860-4D9C-957A-6641917A10A9}" type="presParOf" srcId="{EDD3528C-0776-429A-AAE1-1008E486B31F}" destId="{A7C47A46-B9DE-49F2-B0D1-41F7D75B30F5}" srcOrd="0" destOrd="0" presId="urn:microsoft.com/office/officeart/2005/8/layout/hierarchy2"/>
    <dgm:cxn modelId="{543BE571-A804-416C-B9BB-28F05F49C134}" type="presParOf" srcId="{EDD3528C-0776-429A-AAE1-1008E486B31F}" destId="{E08A1AD9-9407-4734-8344-2715C5C2A382}" srcOrd="1" destOrd="0" presId="urn:microsoft.com/office/officeart/2005/8/layout/hierarchy2"/>
    <dgm:cxn modelId="{92556AAD-B12C-46A4-9C87-22B160A4AA3E}" type="presParOf" srcId="{C3646505-4997-4DFF-9576-165C23F60491}" destId="{DB5ADD12-A427-4A24-BE26-4154E1F32C21}" srcOrd="4" destOrd="0" presId="urn:microsoft.com/office/officeart/2005/8/layout/hierarchy2"/>
    <dgm:cxn modelId="{401BA1FE-D0AB-42AD-8D6A-E08A0E71DACD}" type="presParOf" srcId="{DB5ADD12-A427-4A24-BE26-4154E1F32C21}" destId="{5E5D56E2-862B-459F-8AA2-DD6CCB9D00AE}" srcOrd="0" destOrd="0" presId="urn:microsoft.com/office/officeart/2005/8/layout/hierarchy2"/>
    <dgm:cxn modelId="{268F95E3-4139-4985-A177-F8126F7A2A94}" type="presParOf" srcId="{C3646505-4997-4DFF-9576-165C23F60491}" destId="{6803D6F0-71C1-4D6F-B735-2D397EAA213D}" srcOrd="5" destOrd="0" presId="urn:microsoft.com/office/officeart/2005/8/layout/hierarchy2"/>
    <dgm:cxn modelId="{BBBDC653-13A4-4ADE-890F-12E4E9FB52AF}" type="presParOf" srcId="{6803D6F0-71C1-4D6F-B735-2D397EAA213D}" destId="{B0F27DB0-370D-48BA-B0CB-287F2D72E853}" srcOrd="0" destOrd="0" presId="urn:microsoft.com/office/officeart/2005/8/layout/hierarchy2"/>
    <dgm:cxn modelId="{1834D278-8106-4C9A-A406-B9BF5D79FEAD}" type="presParOf" srcId="{6803D6F0-71C1-4D6F-B735-2D397EAA213D}" destId="{0F2727A6-E99B-48FC-814E-752AD745060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707806A-E00B-4432-8392-1002DBCF5FE1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7A8428B6-F0F1-4144-9678-89A620F82830}">
      <dgm:prSet phldrT="[Text]"/>
      <dgm:spPr/>
      <dgm:t>
        <a:bodyPr/>
        <a:lstStyle/>
        <a:p>
          <a:r>
            <a:rPr lang="en-US" dirty="0" smtClean="0"/>
            <a:t>Youthful population  </a:t>
          </a:r>
          <a:endParaRPr lang="en-US" dirty="0"/>
        </a:p>
      </dgm:t>
    </dgm:pt>
    <dgm:pt modelId="{B3A9C4AE-A8B6-4788-920C-2F35497702C1}" type="parTrans" cxnId="{77640946-F6CD-4164-81D0-1B62448A819B}">
      <dgm:prSet/>
      <dgm:spPr/>
      <dgm:t>
        <a:bodyPr/>
        <a:lstStyle/>
        <a:p>
          <a:endParaRPr lang="en-US"/>
        </a:p>
      </dgm:t>
    </dgm:pt>
    <dgm:pt modelId="{FAB58713-8D48-47EA-A68D-EEB66EE0B9D9}" type="sibTrans" cxnId="{77640946-F6CD-4164-81D0-1B62448A819B}">
      <dgm:prSet/>
      <dgm:spPr/>
      <dgm:t>
        <a:bodyPr/>
        <a:lstStyle/>
        <a:p>
          <a:endParaRPr lang="en-US"/>
        </a:p>
      </dgm:t>
    </dgm:pt>
    <dgm:pt modelId="{47D83DB4-F8DD-4678-A495-47EF04A5741C}">
      <dgm:prSet phldrT="[Text]"/>
      <dgm:spPr/>
      <dgm:t>
        <a:bodyPr/>
        <a:lstStyle/>
        <a:p>
          <a:r>
            <a:rPr lang="en-US" dirty="0" smtClean="0"/>
            <a:t>Agricultural productivity</a:t>
          </a:r>
          <a:endParaRPr lang="en-US" dirty="0"/>
        </a:p>
      </dgm:t>
    </dgm:pt>
    <dgm:pt modelId="{3FE2E121-83E8-4052-9973-A242911E3D8E}" type="parTrans" cxnId="{45B99165-6ADA-4103-AA16-286D88F984D7}">
      <dgm:prSet/>
      <dgm:spPr/>
      <dgm:t>
        <a:bodyPr/>
        <a:lstStyle/>
        <a:p>
          <a:endParaRPr lang="en-US"/>
        </a:p>
      </dgm:t>
    </dgm:pt>
    <dgm:pt modelId="{FB134171-9126-45B3-BA56-3B877F3C8627}" type="sibTrans" cxnId="{45B99165-6ADA-4103-AA16-286D88F984D7}">
      <dgm:prSet/>
      <dgm:spPr/>
      <dgm:t>
        <a:bodyPr/>
        <a:lstStyle/>
        <a:p>
          <a:endParaRPr lang="en-US"/>
        </a:p>
      </dgm:t>
    </dgm:pt>
    <dgm:pt modelId="{6D06638E-FBF8-49A1-A004-5F3C7E94D86C}">
      <dgm:prSet phldrT="[Text]"/>
      <dgm:spPr/>
      <dgm:t>
        <a:bodyPr/>
        <a:lstStyle/>
        <a:p>
          <a:r>
            <a:rPr lang="en-US" dirty="0" smtClean="0"/>
            <a:t>Natural resource endowment</a:t>
          </a:r>
          <a:endParaRPr lang="en-US" dirty="0"/>
        </a:p>
      </dgm:t>
    </dgm:pt>
    <dgm:pt modelId="{3C79162E-07FD-42E8-B2F3-4CEC90302606}" type="parTrans" cxnId="{9E856A6A-6D9A-4754-B3DC-D5C0BD41093E}">
      <dgm:prSet/>
      <dgm:spPr/>
      <dgm:t>
        <a:bodyPr/>
        <a:lstStyle/>
        <a:p>
          <a:endParaRPr lang="en-US"/>
        </a:p>
      </dgm:t>
    </dgm:pt>
    <dgm:pt modelId="{638068D8-8AA3-4627-8435-A6782EC46CB9}" type="sibTrans" cxnId="{9E856A6A-6D9A-4754-B3DC-D5C0BD41093E}">
      <dgm:prSet/>
      <dgm:spPr/>
      <dgm:t>
        <a:bodyPr/>
        <a:lstStyle/>
        <a:p>
          <a:endParaRPr lang="en-US"/>
        </a:p>
      </dgm:t>
    </dgm:pt>
    <dgm:pt modelId="{16A04C26-86EB-4C3E-8782-4AB3C14CB93A}">
      <dgm:prSet/>
      <dgm:spPr/>
      <dgm:t>
        <a:bodyPr/>
        <a:lstStyle/>
        <a:p>
          <a:r>
            <a:rPr lang="en-US" dirty="0" smtClean="0"/>
            <a:t>Domestic resource mobilization</a:t>
          </a:r>
          <a:endParaRPr lang="en-US" dirty="0"/>
        </a:p>
      </dgm:t>
    </dgm:pt>
    <dgm:pt modelId="{44865975-48ED-44C3-9C4A-785147522024}" type="parTrans" cxnId="{F1AE7BBF-FC66-4F43-B208-A3C23ADFDF24}">
      <dgm:prSet/>
      <dgm:spPr/>
      <dgm:t>
        <a:bodyPr/>
        <a:lstStyle/>
        <a:p>
          <a:endParaRPr lang="en-US"/>
        </a:p>
      </dgm:t>
    </dgm:pt>
    <dgm:pt modelId="{289E1F46-9D9A-457C-A317-9EBDAE192F1C}" type="sibTrans" cxnId="{F1AE7BBF-FC66-4F43-B208-A3C23ADFDF24}">
      <dgm:prSet/>
      <dgm:spPr/>
      <dgm:t>
        <a:bodyPr/>
        <a:lstStyle/>
        <a:p>
          <a:endParaRPr lang="en-US"/>
        </a:p>
      </dgm:t>
    </dgm:pt>
    <dgm:pt modelId="{F92F8837-6FF9-4F8B-B237-EF52B5CDAC62}" type="pres">
      <dgm:prSet presAssocID="{9707806A-E00B-4432-8392-1002DBCF5FE1}" presName="compositeShape" presStyleCnt="0">
        <dgm:presLayoutVars>
          <dgm:chMax val="7"/>
          <dgm:dir/>
          <dgm:resizeHandles val="exact"/>
        </dgm:presLayoutVars>
      </dgm:prSet>
      <dgm:spPr/>
    </dgm:pt>
    <dgm:pt modelId="{F92491C5-DABC-4328-A1D3-C8BA75A321BC}" type="pres">
      <dgm:prSet presAssocID="{9707806A-E00B-4432-8392-1002DBCF5FE1}" presName="wedge1" presStyleLbl="node1" presStyleIdx="0" presStyleCnt="4"/>
      <dgm:spPr/>
      <dgm:t>
        <a:bodyPr/>
        <a:lstStyle/>
        <a:p>
          <a:endParaRPr lang="en-US"/>
        </a:p>
      </dgm:t>
    </dgm:pt>
    <dgm:pt modelId="{6A70CEA6-2900-44D3-8088-1CE772FA64D4}" type="pres">
      <dgm:prSet presAssocID="{9707806A-E00B-4432-8392-1002DBCF5FE1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0D03C6-1909-472C-B945-6E226C68EDB1}" type="pres">
      <dgm:prSet presAssocID="{9707806A-E00B-4432-8392-1002DBCF5FE1}" presName="wedge2" presStyleLbl="node1" presStyleIdx="1" presStyleCnt="4"/>
      <dgm:spPr/>
      <dgm:t>
        <a:bodyPr/>
        <a:lstStyle/>
        <a:p>
          <a:endParaRPr lang="en-US"/>
        </a:p>
      </dgm:t>
    </dgm:pt>
    <dgm:pt modelId="{02CCDC7D-50EA-44D8-B175-84EE01803455}" type="pres">
      <dgm:prSet presAssocID="{9707806A-E00B-4432-8392-1002DBCF5FE1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557C76-56F5-4305-9904-595249B0778F}" type="pres">
      <dgm:prSet presAssocID="{9707806A-E00B-4432-8392-1002DBCF5FE1}" presName="wedge3" presStyleLbl="node1" presStyleIdx="2" presStyleCnt="4"/>
      <dgm:spPr/>
      <dgm:t>
        <a:bodyPr/>
        <a:lstStyle/>
        <a:p>
          <a:endParaRPr lang="en-US"/>
        </a:p>
      </dgm:t>
    </dgm:pt>
    <dgm:pt modelId="{08DA9CEF-86E4-4402-89CC-0B55B3862275}" type="pres">
      <dgm:prSet presAssocID="{9707806A-E00B-4432-8392-1002DBCF5FE1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565060-53E4-4926-9770-209ADCBAED55}" type="pres">
      <dgm:prSet presAssocID="{9707806A-E00B-4432-8392-1002DBCF5FE1}" presName="wedge4" presStyleLbl="node1" presStyleIdx="3" presStyleCnt="4"/>
      <dgm:spPr/>
      <dgm:t>
        <a:bodyPr/>
        <a:lstStyle/>
        <a:p>
          <a:endParaRPr lang="en-US"/>
        </a:p>
      </dgm:t>
    </dgm:pt>
    <dgm:pt modelId="{7CC60D45-FC26-4ADA-A5FF-5B08ADF7320D}" type="pres">
      <dgm:prSet presAssocID="{9707806A-E00B-4432-8392-1002DBCF5FE1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1AE7BBF-FC66-4F43-B208-A3C23ADFDF24}" srcId="{9707806A-E00B-4432-8392-1002DBCF5FE1}" destId="{16A04C26-86EB-4C3E-8782-4AB3C14CB93A}" srcOrd="0" destOrd="0" parTransId="{44865975-48ED-44C3-9C4A-785147522024}" sibTransId="{289E1F46-9D9A-457C-A317-9EBDAE192F1C}"/>
    <dgm:cxn modelId="{26EDB340-569B-4F80-82F3-9A4C1D54D845}" type="presOf" srcId="{9707806A-E00B-4432-8392-1002DBCF5FE1}" destId="{F92F8837-6FF9-4F8B-B237-EF52B5CDAC62}" srcOrd="0" destOrd="0" presId="urn:microsoft.com/office/officeart/2005/8/layout/chart3"/>
    <dgm:cxn modelId="{5F1ECD70-6F6F-4D41-9BCB-70366F30E1BD}" type="presOf" srcId="{16A04C26-86EB-4C3E-8782-4AB3C14CB93A}" destId="{6A70CEA6-2900-44D3-8088-1CE772FA64D4}" srcOrd="1" destOrd="0" presId="urn:microsoft.com/office/officeart/2005/8/layout/chart3"/>
    <dgm:cxn modelId="{77640946-F6CD-4164-81D0-1B62448A819B}" srcId="{9707806A-E00B-4432-8392-1002DBCF5FE1}" destId="{7A8428B6-F0F1-4144-9678-89A620F82830}" srcOrd="1" destOrd="0" parTransId="{B3A9C4AE-A8B6-4788-920C-2F35497702C1}" sibTransId="{FAB58713-8D48-47EA-A68D-EEB66EE0B9D9}"/>
    <dgm:cxn modelId="{9E856A6A-6D9A-4754-B3DC-D5C0BD41093E}" srcId="{9707806A-E00B-4432-8392-1002DBCF5FE1}" destId="{6D06638E-FBF8-49A1-A004-5F3C7E94D86C}" srcOrd="3" destOrd="0" parTransId="{3C79162E-07FD-42E8-B2F3-4CEC90302606}" sibTransId="{638068D8-8AA3-4627-8435-A6782EC46CB9}"/>
    <dgm:cxn modelId="{2A3FAFC8-5408-4976-9C38-151DB8B5FC14}" type="presOf" srcId="{7A8428B6-F0F1-4144-9678-89A620F82830}" destId="{02CCDC7D-50EA-44D8-B175-84EE01803455}" srcOrd="1" destOrd="0" presId="urn:microsoft.com/office/officeart/2005/8/layout/chart3"/>
    <dgm:cxn modelId="{967C684C-F4B5-4672-9CBF-195C8409BD17}" type="presOf" srcId="{47D83DB4-F8DD-4678-A495-47EF04A5741C}" destId="{33557C76-56F5-4305-9904-595249B0778F}" srcOrd="0" destOrd="0" presId="urn:microsoft.com/office/officeart/2005/8/layout/chart3"/>
    <dgm:cxn modelId="{987717A9-69D9-46BC-BA1A-1C4266C62B93}" type="presOf" srcId="{6D06638E-FBF8-49A1-A004-5F3C7E94D86C}" destId="{7CC60D45-FC26-4ADA-A5FF-5B08ADF7320D}" srcOrd="1" destOrd="0" presId="urn:microsoft.com/office/officeart/2005/8/layout/chart3"/>
    <dgm:cxn modelId="{C70AF9BD-1025-491F-ADE0-4A0971268C14}" type="presOf" srcId="{16A04C26-86EB-4C3E-8782-4AB3C14CB93A}" destId="{F92491C5-DABC-4328-A1D3-C8BA75A321BC}" srcOrd="0" destOrd="0" presId="urn:microsoft.com/office/officeart/2005/8/layout/chart3"/>
    <dgm:cxn modelId="{E225F550-8730-42A0-BF67-FC7B3EC9CD5F}" type="presOf" srcId="{6D06638E-FBF8-49A1-A004-5F3C7E94D86C}" destId="{0E565060-53E4-4926-9770-209ADCBAED55}" srcOrd="0" destOrd="0" presId="urn:microsoft.com/office/officeart/2005/8/layout/chart3"/>
    <dgm:cxn modelId="{2162DA2D-A9D3-4436-A058-F280980D3CDD}" type="presOf" srcId="{47D83DB4-F8DD-4678-A495-47EF04A5741C}" destId="{08DA9CEF-86E4-4402-89CC-0B55B3862275}" srcOrd="1" destOrd="0" presId="urn:microsoft.com/office/officeart/2005/8/layout/chart3"/>
    <dgm:cxn modelId="{B90D3D28-3A33-4329-ADED-7F5B67A2EFC2}" type="presOf" srcId="{7A8428B6-F0F1-4144-9678-89A620F82830}" destId="{670D03C6-1909-472C-B945-6E226C68EDB1}" srcOrd="0" destOrd="0" presId="urn:microsoft.com/office/officeart/2005/8/layout/chart3"/>
    <dgm:cxn modelId="{45B99165-6ADA-4103-AA16-286D88F984D7}" srcId="{9707806A-E00B-4432-8392-1002DBCF5FE1}" destId="{47D83DB4-F8DD-4678-A495-47EF04A5741C}" srcOrd="2" destOrd="0" parTransId="{3FE2E121-83E8-4052-9973-A242911E3D8E}" sibTransId="{FB134171-9126-45B3-BA56-3B877F3C8627}"/>
    <dgm:cxn modelId="{958DD9FE-436F-45D1-B44F-2BDC3F02FEF4}" type="presParOf" srcId="{F92F8837-6FF9-4F8B-B237-EF52B5CDAC62}" destId="{F92491C5-DABC-4328-A1D3-C8BA75A321BC}" srcOrd="0" destOrd="0" presId="urn:microsoft.com/office/officeart/2005/8/layout/chart3"/>
    <dgm:cxn modelId="{5DA40C35-FFBC-4894-A609-E471D91CB8AB}" type="presParOf" srcId="{F92F8837-6FF9-4F8B-B237-EF52B5CDAC62}" destId="{6A70CEA6-2900-44D3-8088-1CE772FA64D4}" srcOrd="1" destOrd="0" presId="urn:microsoft.com/office/officeart/2005/8/layout/chart3"/>
    <dgm:cxn modelId="{CF4F0A85-8FD5-4F01-82ED-A874E6D85319}" type="presParOf" srcId="{F92F8837-6FF9-4F8B-B237-EF52B5CDAC62}" destId="{670D03C6-1909-472C-B945-6E226C68EDB1}" srcOrd="2" destOrd="0" presId="urn:microsoft.com/office/officeart/2005/8/layout/chart3"/>
    <dgm:cxn modelId="{08DE9AA6-6ADA-47B1-8460-6BFB9F7E7EDD}" type="presParOf" srcId="{F92F8837-6FF9-4F8B-B237-EF52B5CDAC62}" destId="{02CCDC7D-50EA-44D8-B175-84EE01803455}" srcOrd="3" destOrd="0" presId="urn:microsoft.com/office/officeart/2005/8/layout/chart3"/>
    <dgm:cxn modelId="{54806475-5516-4ED7-8224-3FAEAC90A642}" type="presParOf" srcId="{F92F8837-6FF9-4F8B-B237-EF52B5CDAC62}" destId="{33557C76-56F5-4305-9904-595249B0778F}" srcOrd="4" destOrd="0" presId="urn:microsoft.com/office/officeart/2005/8/layout/chart3"/>
    <dgm:cxn modelId="{4A244C48-7EC2-409D-8141-6C59916FBF87}" type="presParOf" srcId="{F92F8837-6FF9-4F8B-B237-EF52B5CDAC62}" destId="{08DA9CEF-86E4-4402-89CC-0B55B3862275}" srcOrd="5" destOrd="0" presId="urn:microsoft.com/office/officeart/2005/8/layout/chart3"/>
    <dgm:cxn modelId="{C17DF94A-305A-4920-86A1-DA46D3DCC29E}" type="presParOf" srcId="{F92F8837-6FF9-4F8B-B237-EF52B5CDAC62}" destId="{0E565060-53E4-4926-9770-209ADCBAED55}" srcOrd="6" destOrd="0" presId="urn:microsoft.com/office/officeart/2005/8/layout/chart3"/>
    <dgm:cxn modelId="{36AD2B60-FB55-41F7-BB00-A2A0FF3D3667}" type="presParOf" srcId="{F92F8837-6FF9-4F8B-B237-EF52B5CDAC62}" destId="{7CC60D45-FC26-4ADA-A5FF-5B08ADF7320D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F59719A-7869-4316-9B33-A97987D3593E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0780E30-05D9-49E1-9DE0-D8383C445906}">
      <dgm:prSet phldrT="[Text]"/>
      <dgm:spPr/>
      <dgm:t>
        <a:bodyPr/>
        <a:lstStyle/>
        <a:p>
          <a:r>
            <a:rPr lang="en-US" dirty="0" smtClean="0"/>
            <a:t>Remittances</a:t>
          </a:r>
          <a:endParaRPr lang="en-US" dirty="0"/>
        </a:p>
      </dgm:t>
    </dgm:pt>
    <dgm:pt modelId="{08FBBBBB-8BAD-4AFD-9CD7-24C134BBFB3D}" type="parTrans" cxnId="{CB3BC083-3563-4130-A430-9AB915E021F9}">
      <dgm:prSet/>
      <dgm:spPr/>
      <dgm:t>
        <a:bodyPr/>
        <a:lstStyle/>
        <a:p>
          <a:endParaRPr lang="en-US"/>
        </a:p>
      </dgm:t>
    </dgm:pt>
    <dgm:pt modelId="{889A962D-083C-423B-8CDC-B9F6634F7BCA}" type="sibTrans" cxnId="{CB3BC083-3563-4130-A430-9AB915E021F9}">
      <dgm:prSet/>
      <dgm:spPr/>
      <dgm:t>
        <a:bodyPr/>
        <a:lstStyle/>
        <a:p>
          <a:endParaRPr lang="en-US"/>
        </a:p>
      </dgm:t>
    </dgm:pt>
    <dgm:pt modelId="{A2228507-4889-4696-B582-91E1C36D9635}">
      <dgm:prSet phldrT="[Text]"/>
      <dgm:spPr/>
      <dgm:t>
        <a:bodyPr/>
        <a:lstStyle/>
        <a:p>
          <a:r>
            <a:rPr lang="en-US" dirty="0" smtClean="0"/>
            <a:t>ICT</a:t>
          </a:r>
          <a:endParaRPr lang="en-US" dirty="0"/>
        </a:p>
      </dgm:t>
    </dgm:pt>
    <dgm:pt modelId="{99DF7C20-6F33-4AC0-9E74-87C030BEED74}" type="parTrans" cxnId="{AD4EBA46-7763-4A03-B464-0EF2D5179BD3}">
      <dgm:prSet/>
      <dgm:spPr/>
      <dgm:t>
        <a:bodyPr/>
        <a:lstStyle/>
        <a:p>
          <a:endParaRPr lang="en-US"/>
        </a:p>
      </dgm:t>
    </dgm:pt>
    <dgm:pt modelId="{9C6A53F3-75BA-4414-BBDB-1692AE52CB91}" type="sibTrans" cxnId="{AD4EBA46-7763-4A03-B464-0EF2D5179BD3}">
      <dgm:prSet/>
      <dgm:spPr/>
      <dgm:t>
        <a:bodyPr/>
        <a:lstStyle/>
        <a:p>
          <a:endParaRPr lang="en-US"/>
        </a:p>
      </dgm:t>
    </dgm:pt>
    <dgm:pt modelId="{C48508FB-BBA3-4FFD-AC3B-956878E5CAE5}">
      <dgm:prSet phldrT="[Text]"/>
      <dgm:spPr/>
      <dgm:t>
        <a:bodyPr/>
        <a:lstStyle/>
        <a:p>
          <a:r>
            <a:rPr lang="en-US" dirty="0" smtClean="0"/>
            <a:t>Regional integration</a:t>
          </a:r>
          <a:endParaRPr lang="en-US" dirty="0"/>
        </a:p>
      </dgm:t>
    </dgm:pt>
    <dgm:pt modelId="{800637D6-0806-4A02-83E9-AD3190BC4224}" type="parTrans" cxnId="{3C9AA7BC-2AFA-491B-B42F-1AE9A7920CE2}">
      <dgm:prSet/>
      <dgm:spPr/>
      <dgm:t>
        <a:bodyPr/>
        <a:lstStyle/>
        <a:p>
          <a:endParaRPr lang="en-US"/>
        </a:p>
      </dgm:t>
    </dgm:pt>
    <dgm:pt modelId="{6EB6F40F-855B-43CA-BB80-E0BB710A34E4}" type="sibTrans" cxnId="{3C9AA7BC-2AFA-491B-B42F-1AE9A7920CE2}">
      <dgm:prSet/>
      <dgm:spPr/>
      <dgm:t>
        <a:bodyPr/>
        <a:lstStyle/>
        <a:p>
          <a:endParaRPr lang="en-US"/>
        </a:p>
      </dgm:t>
    </dgm:pt>
    <dgm:pt modelId="{C1EC5AB8-5BFA-4EEE-8637-90D3E1A137B9}">
      <dgm:prSet phldrT="[Text]"/>
      <dgm:spPr/>
      <dgm:t>
        <a:bodyPr/>
        <a:lstStyle/>
        <a:p>
          <a:r>
            <a:rPr lang="en-US" dirty="0" smtClean="0"/>
            <a:t>Emerging donors</a:t>
          </a:r>
          <a:endParaRPr lang="en-US" dirty="0"/>
        </a:p>
      </dgm:t>
    </dgm:pt>
    <dgm:pt modelId="{DA43F434-DB6D-4720-BB97-0DBD7B860410}" type="parTrans" cxnId="{6F873B7F-A37C-4F52-A073-8135DBFA16BF}">
      <dgm:prSet/>
      <dgm:spPr/>
      <dgm:t>
        <a:bodyPr/>
        <a:lstStyle/>
        <a:p>
          <a:endParaRPr lang="en-US"/>
        </a:p>
      </dgm:t>
    </dgm:pt>
    <dgm:pt modelId="{86A4AD0E-7172-48B4-BD93-8ECCC4903CC2}" type="sibTrans" cxnId="{6F873B7F-A37C-4F52-A073-8135DBFA16BF}">
      <dgm:prSet/>
      <dgm:spPr/>
      <dgm:t>
        <a:bodyPr/>
        <a:lstStyle/>
        <a:p>
          <a:endParaRPr lang="en-US"/>
        </a:p>
      </dgm:t>
    </dgm:pt>
    <dgm:pt modelId="{98680255-9D87-4728-BDE2-C47A6C948C9C}" type="pres">
      <dgm:prSet presAssocID="{DF59719A-7869-4316-9B33-A97987D3593E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10CE063-608F-495B-B818-C2AF13F00802}" type="pres">
      <dgm:prSet presAssocID="{DF59719A-7869-4316-9B33-A97987D3593E}" presName="diamond" presStyleLbl="bgShp" presStyleIdx="0" presStyleCnt="1"/>
      <dgm:spPr/>
    </dgm:pt>
    <dgm:pt modelId="{B82FE45A-6CFF-4626-BB44-CD5075D6AAA0}" type="pres">
      <dgm:prSet presAssocID="{DF59719A-7869-4316-9B33-A97987D3593E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3822D0-CB43-48EC-B48E-C79EEB338EF8}" type="pres">
      <dgm:prSet presAssocID="{DF59719A-7869-4316-9B33-A97987D3593E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3C6777-29A6-496D-8F5B-E63BA25C9106}" type="pres">
      <dgm:prSet presAssocID="{DF59719A-7869-4316-9B33-A97987D3593E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46FF4E-3699-4D61-BB80-DCF43EEC5A7B}" type="pres">
      <dgm:prSet presAssocID="{DF59719A-7869-4316-9B33-A97987D3593E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F873B7F-A37C-4F52-A073-8135DBFA16BF}" srcId="{DF59719A-7869-4316-9B33-A97987D3593E}" destId="{C1EC5AB8-5BFA-4EEE-8637-90D3E1A137B9}" srcOrd="3" destOrd="0" parTransId="{DA43F434-DB6D-4720-BB97-0DBD7B860410}" sibTransId="{86A4AD0E-7172-48B4-BD93-8ECCC4903CC2}"/>
    <dgm:cxn modelId="{CB3BC083-3563-4130-A430-9AB915E021F9}" srcId="{DF59719A-7869-4316-9B33-A97987D3593E}" destId="{A0780E30-05D9-49E1-9DE0-D8383C445906}" srcOrd="0" destOrd="0" parTransId="{08FBBBBB-8BAD-4AFD-9CD7-24C134BBFB3D}" sibTransId="{889A962D-083C-423B-8CDC-B9F6634F7BCA}"/>
    <dgm:cxn modelId="{17417E29-0D36-4577-B623-A3CCF60B4729}" type="presOf" srcId="{A0780E30-05D9-49E1-9DE0-D8383C445906}" destId="{B82FE45A-6CFF-4626-BB44-CD5075D6AAA0}" srcOrd="0" destOrd="0" presId="urn:microsoft.com/office/officeart/2005/8/layout/matrix3"/>
    <dgm:cxn modelId="{12279BBB-59AD-4C6F-B3FB-0A04E7300673}" type="presOf" srcId="{C1EC5AB8-5BFA-4EEE-8637-90D3E1A137B9}" destId="{2D46FF4E-3699-4D61-BB80-DCF43EEC5A7B}" srcOrd="0" destOrd="0" presId="urn:microsoft.com/office/officeart/2005/8/layout/matrix3"/>
    <dgm:cxn modelId="{3C9AA7BC-2AFA-491B-B42F-1AE9A7920CE2}" srcId="{DF59719A-7869-4316-9B33-A97987D3593E}" destId="{C48508FB-BBA3-4FFD-AC3B-956878E5CAE5}" srcOrd="2" destOrd="0" parTransId="{800637D6-0806-4A02-83E9-AD3190BC4224}" sibTransId="{6EB6F40F-855B-43CA-BB80-E0BB710A34E4}"/>
    <dgm:cxn modelId="{E2C00F03-21C1-4802-BDDB-ECD9390712E4}" type="presOf" srcId="{C48508FB-BBA3-4FFD-AC3B-956878E5CAE5}" destId="{283C6777-29A6-496D-8F5B-E63BA25C9106}" srcOrd="0" destOrd="0" presId="urn:microsoft.com/office/officeart/2005/8/layout/matrix3"/>
    <dgm:cxn modelId="{DC3760D4-89BF-41D6-A836-BA347A37F358}" type="presOf" srcId="{DF59719A-7869-4316-9B33-A97987D3593E}" destId="{98680255-9D87-4728-BDE2-C47A6C948C9C}" srcOrd="0" destOrd="0" presId="urn:microsoft.com/office/officeart/2005/8/layout/matrix3"/>
    <dgm:cxn modelId="{AD4EBA46-7763-4A03-B464-0EF2D5179BD3}" srcId="{DF59719A-7869-4316-9B33-A97987D3593E}" destId="{A2228507-4889-4696-B582-91E1C36D9635}" srcOrd="1" destOrd="0" parTransId="{99DF7C20-6F33-4AC0-9E74-87C030BEED74}" sibTransId="{9C6A53F3-75BA-4414-BBDB-1692AE52CB91}"/>
    <dgm:cxn modelId="{1E0E750B-CC06-48A6-A4F3-CDF7A8AFFD2D}" type="presOf" srcId="{A2228507-4889-4696-B582-91E1C36D9635}" destId="{D83822D0-CB43-48EC-B48E-C79EEB338EF8}" srcOrd="0" destOrd="0" presId="urn:microsoft.com/office/officeart/2005/8/layout/matrix3"/>
    <dgm:cxn modelId="{68E2363A-477E-4032-AD37-BDC67D1DD126}" type="presParOf" srcId="{98680255-9D87-4728-BDE2-C47A6C948C9C}" destId="{C10CE063-608F-495B-B818-C2AF13F00802}" srcOrd="0" destOrd="0" presId="urn:microsoft.com/office/officeart/2005/8/layout/matrix3"/>
    <dgm:cxn modelId="{980BB3FD-B52B-47FB-9C49-FFB5A84EFF3D}" type="presParOf" srcId="{98680255-9D87-4728-BDE2-C47A6C948C9C}" destId="{B82FE45A-6CFF-4626-BB44-CD5075D6AAA0}" srcOrd="1" destOrd="0" presId="urn:microsoft.com/office/officeart/2005/8/layout/matrix3"/>
    <dgm:cxn modelId="{AB5CF1CE-D832-4E64-A0E9-D8509BE2A4AC}" type="presParOf" srcId="{98680255-9D87-4728-BDE2-C47A6C948C9C}" destId="{D83822D0-CB43-48EC-B48E-C79EEB338EF8}" srcOrd="2" destOrd="0" presId="urn:microsoft.com/office/officeart/2005/8/layout/matrix3"/>
    <dgm:cxn modelId="{5378721D-31EB-429B-BB75-41E98A1B7A60}" type="presParOf" srcId="{98680255-9D87-4728-BDE2-C47A6C948C9C}" destId="{283C6777-29A6-496D-8F5B-E63BA25C9106}" srcOrd="3" destOrd="0" presId="urn:microsoft.com/office/officeart/2005/8/layout/matrix3"/>
    <dgm:cxn modelId="{CD49A07A-53FC-4C10-B973-E3324034BF95}" type="presParOf" srcId="{98680255-9D87-4728-BDE2-C47A6C948C9C}" destId="{2D46FF4E-3699-4D61-BB80-DCF43EEC5A7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FEE3DD6-D5F1-4B14-AA63-A9882906FD76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FBB516D-AF37-487D-B4F8-95FF7DD5659B}">
      <dgm:prSet phldrT="[Text]"/>
      <dgm:spPr/>
      <dgm:t>
        <a:bodyPr/>
        <a:lstStyle/>
        <a:p>
          <a:r>
            <a:rPr lang="en-US" b="1" dirty="0" smtClean="0"/>
            <a:t>Low human capital</a:t>
          </a:r>
          <a:endParaRPr lang="en-US" b="1" dirty="0"/>
        </a:p>
      </dgm:t>
    </dgm:pt>
    <dgm:pt modelId="{1C0C921B-A095-4B6F-8AF4-0E4F34B76470}" type="parTrans" cxnId="{BCB2D479-E8F2-49D0-8BDA-B62B741F3994}">
      <dgm:prSet/>
      <dgm:spPr/>
      <dgm:t>
        <a:bodyPr/>
        <a:lstStyle/>
        <a:p>
          <a:endParaRPr lang="en-US"/>
        </a:p>
      </dgm:t>
    </dgm:pt>
    <dgm:pt modelId="{8AF23483-E7CB-4695-8191-1F9D77971AF5}" type="sibTrans" cxnId="{BCB2D479-E8F2-49D0-8BDA-B62B741F3994}">
      <dgm:prSet/>
      <dgm:spPr/>
      <dgm:t>
        <a:bodyPr/>
        <a:lstStyle/>
        <a:p>
          <a:endParaRPr lang="en-US"/>
        </a:p>
      </dgm:t>
    </dgm:pt>
    <dgm:pt modelId="{FBCC01DE-CB91-4696-9D9F-CE42E14DF4EB}">
      <dgm:prSet phldrT="[Text]" custT="1"/>
      <dgm:spPr/>
      <dgm:t>
        <a:bodyPr/>
        <a:lstStyle/>
        <a:p>
          <a:r>
            <a:rPr lang="en-US" sz="1400" b="1" dirty="0" smtClean="0"/>
            <a:t>High poverty and inequality</a:t>
          </a:r>
          <a:endParaRPr lang="en-US" sz="1400" b="1" dirty="0"/>
        </a:p>
      </dgm:t>
    </dgm:pt>
    <dgm:pt modelId="{A113EAAB-85CE-49B3-983A-C5F3FDDBE1F5}" type="parTrans" cxnId="{57E07A00-9B43-44E8-8577-6CD9C8AAAEFE}">
      <dgm:prSet/>
      <dgm:spPr/>
      <dgm:t>
        <a:bodyPr/>
        <a:lstStyle/>
        <a:p>
          <a:endParaRPr lang="en-US"/>
        </a:p>
      </dgm:t>
    </dgm:pt>
    <dgm:pt modelId="{450E0152-BC04-4CBF-9ACA-EEB2978B8063}" type="sibTrans" cxnId="{57E07A00-9B43-44E8-8577-6CD9C8AAAEFE}">
      <dgm:prSet/>
      <dgm:spPr/>
      <dgm:t>
        <a:bodyPr/>
        <a:lstStyle/>
        <a:p>
          <a:endParaRPr lang="en-US"/>
        </a:p>
      </dgm:t>
    </dgm:pt>
    <dgm:pt modelId="{1D5FD906-98DB-4B61-87FC-D7C863B852DC}">
      <dgm:prSet phldrT="[Text]" custT="1"/>
      <dgm:spPr/>
      <dgm:t>
        <a:bodyPr/>
        <a:lstStyle/>
        <a:p>
          <a:r>
            <a:rPr lang="en-US" sz="1300" b="1" dirty="0" smtClean="0"/>
            <a:t>Over dependency on primary commodity</a:t>
          </a:r>
          <a:endParaRPr lang="en-US" sz="1300" b="1" dirty="0"/>
        </a:p>
      </dgm:t>
    </dgm:pt>
    <dgm:pt modelId="{508385E3-5E32-4A8B-8B19-514C092AB9C2}" type="parTrans" cxnId="{032B6DE8-0DF0-4829-83B8-69446EC0B911}">
      <dgm:prSet/>
      <dgm:spPr/>
      <dgm:t>
        <a:bodyPr/>
        <a:lstStyle/>
        <a:p>
          <a:endParaRPr lang="en-US"/>
        </a:p>
      </dgm:t>
    </dgm:pt>
    <dgm:pt modelId="{5C977C8A-CFB0-4F76-8663-E0FF0CE24D62}" type="sibTrans" cxnId="{032B6DE8-0DF0-4829-83B8-69446EC0B911}">
      <dgm:prSet/>
      <dgm:spPr/>
      <dgm:t>
        <a:bodyPr/>
        <a:lstStyle/>
        <a:p>
          <a:endParaRPr lang="en-US"/>
        </a:p>
      </dgm:t>
    </dgm:pt>
    <dgm:pt modelId="{9F08B0D4-1A6B-4A4C-BFAF-642ACF2E2B8A}">
      <dgm:prSet phldrT="[Text]" custT="1"/>
      <dgm:spPr/>
      <dgm:t>
        <a:bodyPr/>
        <a:lstStyle/>
        <a:p>
          <a:r>
            <a:rPr lang="en-US" sz="1400" b="1" dirty="0" smtClean="0"/>
            <a:t>Youth budge</a:t>
          </a:r>
          <a:endParaRPr lang="en-US" sz="1400" b="1" dirty="0"/>
        </a:p>
      </dgm:t>
    </dgm:pt>
    <dgm:pt modelId="{8AFBEA44-EA20-4DE8-9D1E-99DE695B6839}" type="parTrans" cxnId="{8594B415-81D8-4EF1-A8A6-E7E1B0B61916}">
      <dgm:prSet/>
      <dgm:spPr/>
      <dgm:t>
        <a:bodyPr/>
        <a:lstStyle/>
        <a:p>
          <a:endParaRPr lang="en-US"/>
        </a:p>
      </dgm:t>
    </dgm:pt>
    <dgm:pt modelId="{35BBD0A6-AD22-441B-B934-C76BDF6CE089}" type="sibTrans" cxnId="{8594B415-81D8-4EF1-A8A6-E7E1B0B61916}">
      <dgm:prSet/>
      <dgm:spPr/>
      <dgm:t>
        <a:bodyPr/>
        <a:lstStyle/>
        <a:p>
          <a:endParaRPr lang="en-US"/>
        </a:p>
      </dgm:t>
    </dgm:pt>
    <dgm:pt modelId="{EC717E0F-EDC2-4F26-A0D8-6EB020DDD296}">
      <dgm:prSet phldrT="[Text]" custT="1"/>
      <dgm:spPr/>
      <dgm:t>
        <a:bodyPr/>
        <a:lstStyle/>
        <a:p>
          <a:r>
            <a:rPr lang="en-US" sz="1350" b="1" dirty="0" smtClean="0"/>
            <a:t>Weak economic  governance</a:t>
          </a:r>
          <a:endParaRPr lang="en-US" sz="1350" b="1" dirty="0"/>
        </a:p>
      </dgm:t>
    </dgm:pt>
    <dgm:pt modelId="{1E80B0A3-654D-45F5-84F3-B402EF4B2B05}" type="parTrans" cxnId="{C4A6ED12-D079-4BB0-9EFA-D204D2A18DB6}">
      <dgm:prSet/>
      <dgm:spPr/>
      <dgm:t>
        <a:bodyPr/>
        <a:lstStyle/>
        <a:p>
          <a:endParaRPr lang="en-US"/>
        </a:p>
      </dgm:t>
    </dgm:pt>
    <dgm:pt modelId="{F9280C38-BBA2-4F5D-8A2D-574609803B3D}" type="sibTrans" cxnId="{C4A6ED12-D079-4BB0-9EFA-D204D2A18DB6}">
      <dgm:prSet/>
      <dgm:spPr/>
      <dgm:t>
        <a:bodyPr/>
        <a:lstStyle/>
        <a:p>
          <a:endParaRPr lang="en-US"/>
        </a:p>
      </dgm:t>
    </dgm:pt>
    <dgm:pt modelId="{7803F914-59F2-422F-94BD-06E46E5431EE}">
      <dgm:prSet phldrT="[Text]" custT="1"/>
      <dgm:spPr/>
      <dgm:t>
        <a:bodyPr/>
        <a:lstStyle/>
        <a:p>
          <a:r>
            <a:rPr lang="en-US" sz="1600" b="1" dirty="0" smtClean="0"/>
            <a:t>Rising fragility </a:t>
          </a:r>
          <a:endParaRPr lang="en-US" sz="1200" b="1" dirty="0"/>
        </a:p>
      </dgm:t>
    </dgm:pt>
    <dgm:pt modelId="{0B44AF3A-0408-4627-B885-E800A388812E}" type="parTrans" cxnId="{FA4D5A01-A76B-491B-87CD-3354D7E25316}">
      <dgm:prSet/>
      <dgm:spPr/>
      <dgm:t>
        <a:bodyPr/>
        <a:lstStyle/>
        <a:p>
          <a:endParaRPr lang="en-US"/>
        </a:p>
      </dgm:t>
    </dgm:pt>
    <dgm:pt modelId="{3883B7A3-142D-4268-9B93-1CE44D4DBA8D}" type="sibTrans" cxnId="{FA4D5A01-A76B-491B-87CD-3354D7E25316}">
      <dgm:prSet/>
      <dgm:spPr/>
      <dgm:t>
        <a:bodyPr/>
        <a:lstStyle/>
        <a:p>
          <a:endParaRPr lang="en-US"/>
        </a:p>
      </dgm:t>
    </dgm:pt>
    <dgm:pt modelId="{D07C2C48-D75F-46B5-812B-D36F564D52BA}" type="pres">
      <dgm:prSet presAssocID="{5FEE3DD6-D5F1-4B14-AA63-A9882906FD76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585F04DF-3444-4E9D-80DA-6DDF6772F441}" type="pres">
      <dgm:prSet presAssocID="{4FBB516D-AF37-487D-B4F8-95FF7DD5659B}" presName="Parent" presStyleLbl="node0" presStyleIdx="0" presStyleCnt="1" custLinFactNeighborX="-81474" custLinFactNeighborY="-49986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3D1FDE83-6A1A-404B-9022-643770E85A11}" type="pres">
      <dgm:prSet presAssocID="{FBCC01DE-CB91-4696-9D9F-CE42E14DF4EB}" presName="Accent1" presStyleCnt="0"/>
      <dgm:spPr/>
    </dgm:pt>
    <dgm:pt modelId="{1D96086C-46C0-47D4-AB64-2F5D7FC0EB61}" type="pres">
      <dgm:prSet presAssocID="{FBCC01DE-CB91-4696-9D9F-CE42E14DF4EB}" presName="Accent" presStyleLbl="bgShp" presStyleIdx="0" presStyleCnt="5"/>
      <dgm:spPr/>
    </dgm:pt>
    <dgm:pt modelId="{3DA6237D-0CF3-4ABA-8D30-8354A0C8A14F}" type="pres">
      <dgm:prSet presAssocID="{FBCC01DE-CB91-4696-9D9F-CE42E14DF4EB}" presName="Child1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CFFC8C-F25C-4752-8059-301CD5A6FF85}" type="pres">
      <dgm:prSet presAssocID="{1D5FD906-98DB-4B61-87FC-D7C863B852DC}" presName="Accent2" presStyleCnt="0"/>
      <dgm:spPr/>
    </dgm:pt>
    <dgm:pt modelId="{F0E38C2E-EE00-474E-88E1-5E5E0A16CBB8}" type="pres">
      <dgm:prSet presAssocID="{1D5FD906-98DB-4B61-87FC-D7C863B852DC}" presName="Accent" presStyleLbl="bgShp" presStyleIdx="1" presStyleCnt="5"/>
      <dgm:spPr/>
    </dgm:pt>
    <dgm:pt modelId="{E2969379-025A-4D09-8853-008224A3C12A}" type="pres">
      <dgm:prSet presAssocID="{1D5FD906-98DB-4B61-87FC-D7C863B852DC}" presName="Child2" presStyleLbl="node1" presStyleIdx="1" presStyleCnt="5" custScaleX="11479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A7BEC2-E5C1-48B6-9CF8-3BB50CAEA38A}" type="pres">
      <dgm:prSet presAssocID="{9F08B0D4-1A6B-4A4C-BFAF-642ACF2E2B8A}" presName="Accent3" presStyleCnt="0"/>
      <dgm:spPr/>
    </dgm:pt>
    <dgm:pt modelId="{D377CFE9-3FDF-4778-AB15-5C4B9B415E6B}" type="pres">
      <dgm:prSet presAssocID="{9F08B0D4-1A6B-4A4C-BFAF-642ACF2E2B8A}" presName="Accent" presStyleLbl="bgShp" presStyleIdx="2" presStyleCnt="5"/>
      <dgm:spPr/>
    </dgm:pt>
    <dgm:pt modelId="{01E5186B-AA0D-4CCE-90A3-DA774E7487C5}" type="pres">
      <dgm:prSet presAssocID="{9F08B0D4-1A6B-4A4C-BFAF-642ACF2E2B8A}" presName="Child3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573CBC-360C-4246-B63D-83D650A9ACDF}" type="pres">
      <dgm:prSet presAssocID="{EC717E0F-EDC2-4F26-A0D8-6EB020DDD296}" presName="Accent4" presStyleCnt="0"/>
      <dgm:spPr/>
    </dgm:pt>
    <dgm:pt modelId="{8510BD94-9816-404C-80D0-A1E0C6FF7678}" type="pres">
      <dgm:prSet presAssocID="{EC717E0F-EDC2-4F26-A0D8-6EB020DDD296}" presName="Accent" presStyleLbl="bgShp" presStyleIdx="3" presStyleCnt="5"/>
      <dgm:spPr/>
    </dgm:pt>
    <dgm:pt modelId="{E4E3892F-8E86-47B7-B4AD-087A1CA4D4F2}" type="pres">
      <dgm:prSet presAssocID="{EC717E0F-EDC2-4F26-A0D8-6EB020DDD296}" presName="Child4" presStyleLbl="node1" presStyleIdx="3" presStyleCnt="5" custScaleX="1146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9693B6-EC91-4E36-B4A0-5EDFBF98518D}" type="pres">
      <dgm:prSet presAssocID="{7803F914-59F2-422F-94BD-06E46E5431EE}" presName="Accent5" presStyleCnt="0"/>
      <dgm:spPr/>
    </dgm:pt>
    <dgm:pt modelId="{09911075-2A13-40D5-A8DB-82B7A044ACD8}" type="pres">
      <dgm:prSet presAssocID="{7803F914-59F2-422F-94BD-06E46E5431EE}" presName="Accent" presStyleLbl="bgShp" presStyleIdx="4" presStyleCnt="5"/>
      <dgm:spPr/>
    </dgm:pt>
    <dgm:pt modelId="{C3319499-094A-4B24-B837-6914CE019A6D}" type="pres">
      <dgm:prSet presAssocID="{7803F914-59F2-422F-94BD-06E46E5431EE}" presName="Child5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594B415-81D8-4EF1-A8A6-E7E1B0B61916}" srcId="{4FBB516D-AF37-487D-B4F8-95FF7DD5659B}" destId="{9F08B0D4-1A6B-4A4C-BFAF-642ACF2E2B8A}" srcOrd="2" destOrd="0" parTransId="{8AFBEA44-EA20-4DE8-9D1E-99DE695B6839}" sibTransId="{35BBD0A6-AD22-441B-B934-C76BDF6CE089}"/>
    <dgm:cxn modelId="{C4A6ED12-D079-4BB0-9EFA-D204D2A18DB6}" srcId="{4FBB516D-AF37-487D-B4F8-95FF7DD5659B}" destId="{EC717E0F-EDC2-4F26-A0D8-6EB020DDD296}" srcOrd="3" destOrd="0" parTransId="{1E80B0A3-654D-45F5-84F3-B402EF4B2B05}" sibTransId="{F9280C38-BBA2-4F5D-8A2D-574609803B3D}"/>
    <dgm:cxn modelId="{D4899F14-141A-4429-9C55-04BFC89FECFA}" type="presOf" srcId="{1D5FD906-98DB-4B61-87FC-D7C863B852DC}" destId="{E2969379-025A-4D09-8853-008224A3C12A}" srcOrd="0" destOrd="0" presId="urn:microsoft.com/office/officeart/2011/layout/HexagonRadial"/>
    <dgm:cxn modelId="{D5B2B95A-47FE-46C1-82FA-4F6B83574420}" type="presOf" srcId="{4FBB516D-AF37-487D-B4F8-95FF7DD5659B}" destId="{585F04DF-3444-4E9D-80DA-6DDF6772F441}" srcOrd="0" destOrd="0" presId="urn:microsoft.com/office/officeart/2011/layout/HexagonRadial"/>
    <dgm:cxn modelId="{FA4D5A01-A76B-491B-87CD-3354D7E25316}" srcId="{4FBB516D-AF37-487D-B4F8-95FF7DD5659B}" destId="{7803F914-59F2-422F-94BD-06E46E5431EE}" srcOrd="4" destOrd="0" parTransId="{0B44AF3A-0408-4627-B885-E800A388812E}" sibTransId="{3883B7A3-142D-4268-9B93-1CE44D4DBA8D}"/>
    <dgm:cxn modelId="{0B95D3EC-9227-4164-AFFD-62E3526153F8}" type="presOf" srcId="{9F08B0D4-1A6B-4A4C-BFAF-642ACF2E2B8A}" destId="{01E5186B-AA0D-4CCE-90A3-DA774E7487C5}" srcOrd="0" destOrd="0" presId="urn:microsoft.com/office/officeart/2011/layout/HexagonRadial"/>
    <dgm:cxn modelId="{BCB2D479-E8F2-49D0-8BDA-B62B741F3994}" srcId="{5FEE3DD6-D5F1-4B14-AA63-A9882906FD76}" destId="{4FBB516D-AF37-487D-B4F8-95FF7DD5659B}" srcOrd="0" destOrd="0" parTransId="{1C0C921B-A095-4B6F-8AF4-0E4F34B76470}" sibTransId="{8AF23483-E7CB-4695-8191-1F9D77971AF5}"/>
    <dgm:cxn modelId="{11518F7E-2ABF-4824-85BF-73FE365067EE}" type="presOf" srcId="{5FEE3DD6-D5F1-4B14-AA63-A9882906FD76}" destId="{D07C2C48-D75F-46B5-812B-D36F564D52BA}" srcOrd="0" destOrd="0" presId="urn:microsoft.com/office/officeart/2011/layout/HexagonRadial"/>
    <dgm:cxn modelId="{032B6DE8-0DF0-4829-83B8-69446EC0B911}" srcId="{4FBB516D-AF37-487D-B4F8-95FF7DD5659B}" destId="{1D5FD906-98DB-4B61-87FC-D7C863B852DC}" srcOrd="1" destOrd="0" parTransId="{508385E3-5E32-4A8B-8B19-514C092AB9C2}" sibTransId="{5C977C8A-CFB0-4F76-8663-E0FF0CE24D62}"/>
    <dgm:cxn modelId="{F2E88FD5-861D-4EA4-8EA4-190892F9216F}" type="presOf" srcId="{FBCC01DE-CB91-4696-9D9F-CE42E14DF4EB}" destId="{3DA6237D-0CF3-4ABA-8D30-8354A0C8A14F}" srcOrd="0" destOrd="0" presId="urn:microsoft.com/office/officeart/2011/layout/HexagonRadial"/>
    <dgm:cxn modelId="{81394A59-79A8-40A8-B9C7-D335CEBBDC45}" type="presOf" srcId="{EC717E0F-EDC2-4F26-A0D8-6EB020DDD296}" destId="{E4E3892F-8E86-47B7-B4AD-087A1CA4D4F2}" srcOrd="0" destOrd="0" presId="urn:microsoft.com/office/officeart/2011/layout/HexagonRadial"/>
    <dgm:cxn modelId="{FE07BF12-DAB1-4C07-9E29-25CB163891B9}" type="presOf" srcId="{7803F914-59F2-422F-94BD-06E46E5431EE}" destId="{C3319499-094A-4B24-B837-6914CE019A6D}" srcOrd="0" destOrd="0" presId="urn:microsoft.com/office/officeart/2011/layout/HexagonRadial"/>
    <dgm:cxn modelId="{57E07A00-9B43-44E8-8577-6CD9C8AAAEFE}" srcId="{4FBB516D-AF37-487D-B4F8-95FF7DD5659B}" destId="{FBCC01DE-CB91-4696-9D9F-CE42E14DF4EB}" srcOrd="0" destOrd="0" parTransId="{A113EAAB-85CE-49B3-983A-C5F3FDDBE1F5}" sibTransId="{450E0152-BC04-4CBF-9ACA-EEB2978B8063}"/>
    <dgm:cxn modelId="{8E20B8AE-5FFB-42D0-8E9F-5DBF6DC2335F}" type="presParOf" srcId="{D07C2C48-D75F-46B5-812B-D36F564D52BA}" destId="{585F04DF-3444-4E9D-80DA-6DDF6772F441}" srcOrd="0" destOrd="0" presId="urn:microsoft.com/office/officeart/2011/layout/HexagonRadial"/>
    <dgm:cxn modelId="{B3F15309-E3CD-4246-B747-0F6129B21991}" type="presParOf" srcId="{D07C2C48-D75F-46B5-812B-D36F564D52BA}" destId="{3D1FDE83-6A1A-404B-9022-643770E85A11}" srcOrd="1" destOrd="0" presId="urn:microsoft.com/office/officeart/2011/layout/HexagonRadial"/>
    <dgm:cxn modelId="{AF6BE0A8-F6F0-4A06-8F38-34AFF5C2D024}" type="presParOf" srcId="{3D1FDE83-6A1A-404B-9022-643770E85A11}" destId="{1D96086C-46C0-47D4-AB64-2F5D7FC0EB61}" srcOrd="0" destOrd="0" presId="urn:microsoft.com/office/officeart/2011/layout/HexagonRadial"/>
    <dgm:cxn modelId="{ECED3707-C57C-48D2-AD09-9D5DF2AFCA3F}" type="presParOf" srcId="{D07C2C48-D75F-46B5-812B-D36F564D52BA}" destId="{3DA6237D-0CF3-4ABA-8D30-8354A0C8A14F}" srcOrd="2" destOrd="0" presId="urn:microsoft.com/office/officeart/2011/layout/HexagonRadial"/>
    <dgm:cxn modelId="{1FAB8664-1B61-4ECF-B46C-7C7857124BC0}" type="presParOf" srcId="{D07C2C48-D75F-46B5-812B-D36F564D52BA}" destId="{F7CFFC8C-F25C-4752-8059-301CD5A6FF85}" srcOrd="3" destOrd="0" presId="urn:microsoft.com/office/officeart/2011/layout/HexagonRadial"/>
    <dgm:cxn modelId="{416539CB-87AE-498A-BAA3-A585AE0DB799}" type="presParOf" srcId="{F7CFFC8C-F25C-4752-8059-301CD5A6FF85}" destId="{F0E38C2E-EE00-474E-88E1-5E5E0A16CBB8}" srcOrd="0" destOrd="0" presId="urn:microsoft.com/office/officeart/2011/layout/HexagonRadial"/>
    <dgm:cxn modelId="{1B7DBA2C-087C-44A7-A0CF-3FB1524B4331}" type="presParOf" srcId="{D07C2C48-D75F-46B5-812B-D36F564D52BA}" destId="{E2969379-025A-4D09-8853-008224A3C12A}" srcOrd="4" destOrd="0" presId="urn:microsoft.com/office/officeart/2011/layout/HexagonRadial"/>
    <dgm:cxn modelId="{BE4063F3-9AD5-40F6-84B7-3B0D8596A18A}" type="presParOf" srcId="{D07C2C48-D75F-46B5-812B-D36F564D52BA}" destId="{17A7BEC2-E5C1-48B6-9CF8-3BB50CAEA38A}" srcOrd="5" destOrd="0" presId="urn:microsoft.com/office/officeart/2011/layout/HexagonRadial"/>
    <dgm:cxn modelId="{723AFE20-1EDB-4C93-8903-DA94E9827EB6}" type="presParOf" srcId="{17A7BEC2-E5C1-48B6-9CF8-3BB50CAEA38A}" destId="{D377CFE9-3FDF-4778-AB15-5C4B9B415E6B}" srcOrd="0" destOrd="0" presId="urn:microsoft.com/office/officeart/2011/layout/HexagonRadial"/>
    <dgm:cxn modelId="{7D866B36-E6EE-45C6-9454-D0659029402E}" type="presParOf" srcId="{D07C2C48-D75F-46B5-812B-D36F564D52BA}" destId="{01E5186B-AA0D-4CCE-90A3-DA774E7487C5}" srcOrd="6" destOrd="0" presId="urn:microsoft.com/office/officeart/2011/layout/HexagonRadial"/>
    <dgm:cxn modelId="{20F9BFA6-041F-4EA6-B69C-78C51916484A}" type="presParOf" srcId="{D07C2C48-D75F-46B5-812B-D36F564D52BA}" destId="{95573CBC-360C-4246-B63D-83D650A9ACDF}" srcOrd="7" destOrd="0" presId="urn:microsoft.com/office/officeart/2011/layout/HexagonRadial"/>
    <dgm:cxn modelId="{D14CCD2D-AC99-4DB3-958C-ADD7D0982213}" type="presParOf" srcId="{95573CBC-360C-4246-B63D-83D650A9ACDF}" destId="{8510BD94-9816-404C-80D0-A1E0C6FF7678}" srcOrd="0" destOrd="0" presId="urn:microsoft.com/office/officeart/2011/layout/HexagonRadial"/>
    <dgm:cxn modelId="{6D1A8A12-CB80-49F4-816B-DDC8EBD51052}" type="presParOf" srcId="{D07C2C48-D75F-46B5-812B-D36F564D52BA}" destId="{E4E3892F-8E86-47B7-B4AD-087A1CA4D4F2}" srcOrd="8" destOrd="0" presId="urn:microsoft.com/office/officeart/2011/layout/HexagonRadial"/>
    <dgm:cxn modelId="{9FA668E2-5DCF-4CF4-99D8-2CE2CE7400C2}" type="presParOf" srcId="{D07C2C48-D75F-46B5-812B-D36F564D52BA}" destId="{E19693B6-EC91-4E36-B4A0-5EDFBF98518D}" srcOrd="9" destOrd="0" presId="urn:microsoft.com/office/officeart/2011/layout/HexagonRadial"/>
    <dgm:cxn modelId="{85A847E6-6796-4108-950D-A7717DE229EA}" type="presParOf" srcId="{E19693B6-EC91-4E36-B4A0-5EDFBF98518D}" destId="{09911075-2A13-40D5-A8DB-82B7A044ACD8}" srcOrd="0" destOrd="0" presId="urn:microsoft.com/office/officeart/2011/layout/HexagonRadial"/>
    <dgm:cxn modelId="{A232697B-7621-4362-8FD2-9E9359ED6B81}" type="presParOf" srcId="{D07C2C48-D75F-46B5-812B-D36F564D52BA}" destId="{C3319499-094A-4B24-B837-6914CE019A6D}" srcOrd="10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AB3E09-7666-4AED-A0C6-C32EAE89704B}">
      <dsp:nvSpPr>
        <dsp:cNvPr id="0" name=""/>
        <dsp:cNvSpPr/>
      </dsp:nvSpPr>
      <dsp:spPr>
        <a:xfrm>
          <a:off x="632" y="572231"/>
          <a:ext cx="2466826" cy="14800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Botswana (19 Dec 1994) – economic and precautionary conditions</a:t>
          </a:r>
          <a:endParaRPr lang="en-US" sz="2300" kern="1200" dirty="0"/>
        </a:p>
      </dsp:txBody>
      <dsp:txXfrm>
        <a:off x="632" y="572231"/>
        <a:ext cx="2466826" cy="1480095"/>
      </dsp:txXfrm>
    </dsp:sp>
    <dsp:sp modelId="{EFD4020F-6EEA-4904-A949-BCCBCE9C84CD}">
      <dsp:nvSpPr>
        <dsp:cNvPr id="0" name=""/>
        <dsp:cNvSpPr/>
      </dsp:nvSpPr>
      <dsp:spPr>
        <a:xfrm>
          <a:off x="2714141" y="572231"/>
          <a:ext cx="2466826" cy="14800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Cape Verde (20 Dec 2007) --- GNI per capita + HAI</a:t>
          </a:r>
          <a:endParaRPr lang="en-US" sz="2300" kern="1200" dirty="0"/>
        </a:p>
      </dsp:txBody>
      <dsp:txXfrm>
        <a:off x="2714141" y="572231"/>
        <a:ext cx="2466826" cy="1480095"/>
      </dsp:txXfrm>
    </dsp:sp>
    <dsp:sp modelId="{F8FE5C39-B5C4-41C7-8EF3-FA97950DC993}">
      <dsp:nvSpPr>
        <dsp:cNvPr id="0" name=""/>
        <dsp:cNvSpPr/>
      </dsp:nvSpPr>
      <dsp:spPr>
        <a:xfrm>
          <a:off x="632" y="2299010"/>
          <a:ext cx="2466826" cy="14800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Maldives (1 Jan 2011) --- GNI per capita  + HAI </a:t>
          </a:r>
          <a:endParaRPr lang="en-US" sz="2300" kern="1200" dirty="0"/>
        </a:p>
      </dsp:txBody>
      <dsp:txXfrm>
        <a:off x="632" y="2299010"/>
        <a:ext cx="2466826" cy="1480095"/>
      </dsp:txXfrm>
    </dsp:sp>
    <dsp:sp modelId="{7CE9DC75-52E4-4F90-97FF-0F6F9ED29E07}">
      <dsp:nvSpPr>
        <dsp:cNvPr id="0" name=""/>
        <dsp:cNvSpPr/>
      </dsp:nvSpPr>
      <dsp:spPr>
        <a:xfrm>
          <a:off x="2714141" y="2299010"/>
          <a:ext cx="2466826" cy="14800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Samoa (Jan 2014) ----- GNI per capita  + HAI </a:t>
          </a:r>
          <a:endParaRPr lang="en-US" sz="2300" kern="1200" dirty="0"/>
        </a:p>
      </dsp:txBody>
      <dsp:txXfrm>
        <a:off x="2714141" y="2299010"/>
        <a:ext cx="2466826" cy="148009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373978-A238-43A6-9912-C77605BF90C4}">
      <dsp:nvSpPr>
        <dsp:cNvPr id="0" name=""/>
        <dsp:cNvSpPr/>
      </dsp:nvSpPr>
      <dsp:spPr>
        <a:xfrm rot="16200000">
          <a:off x="374650" y="-374650"/>
          <a:ext cx="1842294" cy="259159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Climate change debacle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Terrorism and Violent Extremism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 smtClean="0"/>
        </a:p>
      </dsp:txBody>
      <dsp:txXfrm rot="5400000">
        <a:off x="-1" y="1"/>
        <a:ext cx="2591594" cy="1381720"/>
      </dsp:txXfrm>
    </dsp:sp>
    <dsp:sp modelId="{98688C2F-1306-4FE5-8C00-91740510A2D0}">
      <dsp:nvSpPr>
        <dsp:cNvPr id="0" name=""/>
        <dsp:cNvSpPr/>
      </dsp:nvSpPr>
      <dsp:spPr>
        <a:xfrm>
          <a:off x="2591594" y="0"/>
          <a:ext cx="2591594" cy="184229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Managing shocks and vulnerability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SMEs limited access to finance (high lending rate, limited access to  non-debt financing, asymmetric fiscal support)</a:t>
          </a:r>
          <a:endParaRPr lang="en-US" sz="1600" kern="1200" dirty="0"/>
        </a:p>
      </dsp:txBody>
      <dsp:txXfrm>
        <a:off x="2591594" y="0"/>
        <a:ext cx="2591594" cy="1381720"/>
      </dsp:txXfrm>
    </dsp:sp>
    <dsp:sp modelId="{8F13D5A0-ACB3-485A-ACEE-EC1F0AB7FF70}">
      <dsp:nvSpPr>
        <dsp:cNvPr id="0" name=""/>
        <dsp:cNvSpPr/>
      </dsp:nvSpPr>
      <dsp:spPr>
        <a:xfrm rot="10800000">
          <a:off x="0" y="1842294"/>
          <a:ext cx="2591594" cy="184229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Global economic crisis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Rising cost of remittances</a:t>
          </a:r>
          <a:endParaRPr lang="en-US" sz="1600" kern="1200" dirty="0"/>
        </a:p>
      </dsp:txBody>
      <dsp:txXfrm rot="10800000">
        <a:off x="0" y="2302867"/>
        <a:ext cx="2591594" cy="1381720"/>
      </dsp:txXfrm>
    </dsp:sp>
    <dsp:sp modelId="{73E055F9-3C4E-4F80-9423-7FA323A748E3}">
      <dsp:nvSpPr>
        <dsp:cNvPr id="0" name=""/>
        <dsp:cNvSpPr/>
      </dsp:nvSpPr>
      <dsp:spPr>
        <a:xfrm rot="5400000">
          <a:off x="2966244" y="1467644"/>
          <a:ext cx="1842294" cy="259159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Weak implementation of international support measures</a:t>
          </a:r>
          <a:endParaRPr lang="en-US" sz="1600" kern="1200" dirty="0"/>
        </a:p>
      </dsp:txBody>
      <dsp:txXfrm rot="-5400000">
        <a:off x="2591593" y="2302867"/>
        <a:ext cx="2591594" cy="1381720"/>
      </dsp:txXfrm>
    </dsp:sp>
    <dsp:sp modelId="{CFF27E7A-69A2-431F-8A0D-F271DA58F2ED}">
      <dsp:nvSpPr>
        <dsp:cNvPr id="0" name=""/>
        <dsp:cNvSpPr/>
      </dsp:nvSpPr>
      <dsp:spPr>
        <a:xfrm>
          <a:off x="1814115" y="1381720"/>
          <a:ext cx="1554956" cy="921147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Emergence of unpredictable diseases – Ebola &amp; Bird flu</a:t>
          </a:r>
          <a:endParaRPr lang="en-US" sz="1300" kern="1200" dirty="0"/>
        </a:p>
      </dsp:txBody>
      <dsp:txXfrm>
        <a:off x="1859082" y="1426687"/>
        <a:ext cx="1465022" cy="83121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B0A5DD-4BD3-4657-B013-28B49173867D}">
      <dsp:nvSpPr>
        <dsp:cNvPr id="0" name=""/>
        <dsp:cNvSpPr/>
      </dsp:nvSpPr>
      <dsp:spPr>
        <a:xfrm>
          <a:off x="3583891" y="501760"/>
          <a:ext cx="3347816" cy="3347816"/>
        </a:xfrm>
        <a:prstGeom prst="blockArc">
          <a:avLst>
            <a:gd name="adj1" fmla="val 10800000"/>
            <a:gd name="adj2" fmla="val 1620000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28E8EA-AAF7-4477-982A-6B45BB890D03}">
      <dsp:nvSpPr>
        <dsp:cNvPr id="0" name=""/>
        <dsp:cNvSpPr/>
      </dsp:nvSpPr>
      <dsp:spPr>
        <a:xfrm>
          <a:off x="3583891" y="501760"/>
          <a:ext cx="3347816" cy="3347816"/>
        </a:xfrm>
        <a:prstGeom prst="blockArc">
          <a:avLst>
            <a:gd name="adj1" fmla="val 5400000"/>
            <a:gd name="adj2" fmla="val 1080000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6C2909-16C1-402D-B0E7-3E840FB1387D}">
      <dsp:nvSpPr>
        <dsp:cNvPr id="0" name=""/>
        <dsp:cNvSpPr/>
      </dsp:nvSpPr>
      <dsp:spPr>
        <a:xfrm>
          <a:off x="3583891" y="501760"/>
          <a:ext cx="3347816" cy="3347816"/>
        </a:xfrm>
        <a:prstGeom prst="blockArc">
          <a:avLst>
            <a:gd name="adj1" fmla="val 0"/>
            <a:gd name="adj2" fmla="val 540000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E477B6-2353-4CA4-870A-AAFBFCD5EEA9}">
      <dsp:nvSpPr>
        <dsp:cNvPr id="0" name=""/>
        <dsp:cNvSpPr/>
      </dsp:nvSpPr>
      <dsp:spPr>
        <a:xfrm>
          <a:off x="3583891" y="501760"/>
          <a:ext cx="3347816" cy="3347816"/>
        </a:xfrm>
        <a:prstGeom prst="blockArc">
          <a:avLst>
            <a:gd name="adj1" fmla="val 16200000"/>
            <a:gd name="adj2" fmla="val 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0F6E79-4706-4506-B3B4-295439172289}">
      <dsp:nvSpPr>
        <dsp:cNvPr id="0" name=""/>
        <dsp:cNvSpPr/>
      </dsp:nvSpPr>
      <dsp:spPr>
        <a:xfrm>
          <a:off x="4487614" y="1405483"/>
          <a:ext cx="1540371" cy="15403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Build partnership around graduation strategy implementation</a:t>
          </a:r>
          <a:endParaRPr lang="en-US" sz="1200" kern="1200" dirty="0"/>
        </a:p>
      </dsp:txBody>
      <dsp:txXfrm>
        <a:off x="4713196" y="1631065"/>
        <a:ext cx="1089207" cy="1089207"/>
      </dsp:txXfrm>
    </dsp:sp>
    <dsp:sp modelId="{A584F98D-4598-4B5F-B89B-114B49638A87}">
      <dsp:nvSpPr>
        <dsp:cNvPr id="0" name=""/>
        <dsp:cNvSpPr/>
      </dsp:nvSpPr>
      <dsp:spPr>
        <a:xfrm>
          <a:off x="4718670" y="1448"/>
          <a:ext cx="1078259" cy="10782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Facilitate preparation of Smooth Graduation Strategy (SGS)</a:t>
          </a:r>
          <a:endParaRPr lang="en-US" sz="1000" kern="1200" dirty="0"/>
        </a:p>
      </dsp:txBody>
      <dsp:txXfrm>
        <a:off x="4876577" y="159355"/>
        <a:ext cx="762445" cy="762445"/>
      </dsp:txXfrm>
    </dsp:sp>
    <dsp:sp modelId="{4B7D91C0-5BBE-41B0-9C5C-B33CA3A19B45}">
      <dsp:nvSpPr>
        <dsp:cNvPr id="0" name=""/>
        <dsp:cNvSpPr/>
      </dsp:nvSpPr>
      <dsp:spPr>
        <a:xfrm>
          <a:off x="6353761" y="1636539"/>
          <a:ext cx="1078259" cy="10782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Mainstream SGS into national strategies</a:t>
          </a:r>
          <a:endParaRPr lang="en-US" sz="1000" kern="1200" dirty="0"/>
        </a:p>
      </dsp:txBody>
      <dsp:txXfrm>
        <a:off x="6511668" y="1794446"/>
        <a:ext cx="762445" cy="762445"/>
      </dsp:txXfrm>
    </dsp:sp>
    <dsp:sp modelId="{FD53D286-AAA7-46D1-9042-EB6ED355C01A}">
      <dsp:nvSpPr>
        <dsp:cNvPr id="0" name=""/>
        <dsp:cNvSpPr/>
      </dsp:nvSpPr>
      <dsp:spPr>
        <a:xfrm>
          <a:off x="4718670" y="3271630"/>
          <a:ext cx="1078259" cy="10782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Alignment of programmatic interventions</a:t>
          </a:r>
          <a:endParaRPr lang="en-US" sz="1000" kern="1200" dirty="0"/>
        </a:p>
      </dsp:txBody>
      <dsp:txXfrm>
        <a:off x="4876577" y="3429537"/>
        <a:ext cx="762445" cy="762445"/>
      </dsp:txXfrm>
    </dsp:sp>
    <dsp:sp modelId="{99892744-A6FB-4AB8-AF31-3D2B36A33ED5}">
      <dsp:nvSpPr>
        <dsp:cNvPr id="0" name=""/>
        <dsp:cNvSpPr/>
      </dsp:nvSpPr>
      <dsp:spPr>
        <a:xfrm>
          <a:off x="3083579" y="1636539"/>
          <a:ext cx="1078259" cy="10782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Support preparation of national progress report on SGS</a:t>
          </a:r>
          <a:endParaRPr lang="en-US" sz="1000" kern="1200" dirty="0"/>
        </a:p>
      </dsp:txBody>
      <dsp:txXfrm>
        <a:off x="3241486" y="1794446"/>
        <a:ext cx="762445" cy="7624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E970C6-CAFB-4D01-8B80-755215367279}">
      <dsp:nvSpPr>
        <dsp:cNvPr id="0" name=""/>
        <dsp:cNvSpPr/>
      </dsp:nvSpPr>
      <dsp:spPr>
        <a:xfrm>
          <a:off x="88780" y="0"/>
          <a:ext cx="4351338" cy="4351338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4CA5E4-9894-414B-BA52-03A1A1FEA874}">
      <dsp:nvSpPr>
        <dsp:cNvPr id="0" name=""/>
        <dsp:cNvSpPr/>
      </dsp:nvSpPr>
      <dsp:spPr>
        <a:xfrm>
          <a:off x="2200047" y="437701"/>
          <a:ext cx="2828369" cy="89636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GNIpc</a:t>
          </a:r>
          <a:endParaRPr lang="en-US" sz="1400" b="1" kern="1200" dirty="0"/>
        </a:p>
      </dsp:txBody>
      <dsp:txXfrm>
        <a:off x="2243804" y="481458"/>
        <a:ext cx="2740855" cy="808851"/>
      </dsp:txXfrm>
    </dsp:sp>
    <dsp:sp modelId="{FA794C1B-A540-408D-B2D5-02EEAF99FE87}">
      <dsp:nvSpPr>
        <dsp:cNvPr id="0" name=""/>
        <dsp:cNvSpPr/>
      </dsp:nvSpPr>
      <dsp:spPr>
        <a:xfrm>
          <a:off x="2264449" y="1469833"/>
          <a:ext cx="2828369" cy="108613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HAI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% of under malnourished, U-5MR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Gross Sec Enrolment Ratio, and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Adult Literacy Rate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/>
        </a:p>
      </dsp:txBody>
      <dsp:txXfrm>
        <a:off x="2317470" y="1522854"/>
        <a:ext cx="2722327" cy="980092"/>
      </dsp:txXfrm>
    </dsp:sp>
    <dsp:sp modelId="{6AD3B870-B658-4A4F-B0DF-FF8FD230A7CA}">
      <dsp:nvSpPr>
        <dsp:cNvPr id="0" name=""/>
        <dsp:cNvSpPr/>
      </dsp:nvSpPr>
      <dsp:spPr>
        <a:xfrm>
          <a:off x="2264449" y="2691735"/>
          <a:ext cx="2828369" cy="108613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EVI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kern="1200" dirty="0" smtClean="0"/>
            <a:t>Pop, Remoteness, export concentration, % of agric., % of pop in elevated costal zones, victims of natural disaster, instability of agric. production, instability of exports</a:t>
          </a:r>
          <a:endParaRPr lang="en-US" sz="1100" b="0" kern="1200" dirty="0"/>
        </a:p>
      </dsp:txBody>
      <dsp:txXfrm>
        <a:off x="2317470" y="2744756"/>
        <a:ext cx="2722327" cy="9800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36E1C4-A3C9-47A7-AFE4-3EA12C67DCC3}">
      <dsp:nvSpPr>
        <dsp:cNvPr id="0" name=""/>
        <dsp:cNvSpPr/>
      </dsp:nvSpPr>
      <dsp:spPr>
        <a:xfrm rot="5400000">
          <a:off x="-236795" y="238852"/>
          <a:ext cx="1578634" cy="11050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2017</a:t>
          </a:r>
          <a:endParaRPr lang="en-US" sz="3100" kern="1200" dirty="0"/>
        </a:p>
      </dsp:txBody>
      <dsp:txXfrm rot="-5400000">
        <a:off x="0" y="554579"/>
        <a:ext cx="1105044" cy="473590"/>
      </dsp:txXfrm>
    </dsp:sp>
    <dsp:sp modelId="{A96B19D6-A082-428A-8CDB-A024C9BE5072}">
      <dsp:nvSpPr>
        <dsp:cNvPr id="0" name=""/>
        <dsp:cNvSpPr/>
      </dsp:nvSpPr>
      <dsp:spPr>
        <a:xfrm rot="5400000">
          <a:off x="2630265" y="-1523163"/>
          <a:ext cx="1026112" cy="40765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700" kern="1200" dirty="0" smtClean="0"/>
            <a:t>Equatorial Guinea</a:t>
          </a:r>
          <a:endParaRPr lang="en-US" sz="3700" kern="1200" dirty="0"/>
        </a:p>
      </dsp:txBody>
      <dsp:txXfrm rot="-5400000">
        <a:off x="1105044" y="52149"/>
        <a:ext cx="4026464" cy="925930"/>
      </dsp:txXfrm>
    </dsp:sp>
    <dsp:sp modelId="{13FC9D41-3B26-4EF8-BC94-F336C213BD7A}">
      <dsp:nvSpPr>
        <dsp:cNvPr id="0" name=""/>
        <dsp:cNvSpPr/>
      </dsp:nvSpPr>
      <dsp:spPr>
        <a:xfrm rot="5400000">
          <a:off x="-236795" y="1623146"/>
          <a:ext cx="1578634" cy="11050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2020</a:t>
          </a:r>
          <a:endParaRPr lang="en-US" sz="3100" kern="1200" dirty="0"/>
        </a:p>
      </dsp:txBody>
      <dsp:txXfrm rot="-5400000">
        <a:off x="0" y="1938873"/>
        <a:ext cx="1105044" cy="473590"/>
      </dsp:txXfrm>
    </dsp:sp>
    <dsp:sp modelId="{F8B7CB26-104E-4467-AB45-02D2C21ECB91}">
      <dsp:nvSpPr>
        <dsp:cNvPr id="0" name=""/>
        <dsp:cNvSpPr/>
      </dsp:nvSpPr>
      <dsp:spPr>
        <a:xfrm rot="5400000">
          <a:off x="2630265" y="-138869"/>
          <a:ext cx="1026112" cy="40765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700" kern="1200" dirty="0" smtClean="0"/>
            <a:t>Vanuatu</a:t>
          </a:r>
          <a:endParaRPr lang="en-US" sz="3700" kern="1200" dirty="0"/>
        </a:p>
      </dsp:txBody>
      <dsp:txXfrm rot="-5400000">
        <a:off x="1105044" y="1436443"/>
        <a:ext cx="4026464" cy="925930"/>
      </dsp:txXfrm>
    </dsp:sp>
    <dsp:sp modelId="{00E80985-3A48-46AF-9DF3-394FE5AFE8FB}">
      <dsp:nvSpPr>
        <dsp:cNvPr id="0" name=""/>
        <dsp:cNvSpPr/>
      </dsp:nvSpPr>
      <dsp:spPr>
        <a:xfrm rot="5400000">
          <a:off x="-236795" y="3007440"/>
          <a:ext cx="1578634" cy="11050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2021</a:t>
          </a:r>
          <a:endParaRPr lang="en-US" sz="3100" kern="1200" dirty="0"/>
        </a:p>
      </dsp:txBody>
      <dsp:txXfrm rot="-5400000">
        <a:off x="0" y="3323167"/>
        <a:ext cx="1105044" cy="473590"/>
      </dsp:txXfrm>
    </dsp:sp>
    <dsp:sp modelId="{9B85F43D-0C05-4A5F-966B-40355A3B85B0}">
      <dsp:nvSpPr>
        <dsp:cNvPr id="0" name=""/>
        <dsp:cNvSpPr/>
      </dsp:nvSpPr>
      <dsp:spPr>
        <a:xfrm rot="5400000">
          <a:off x="2630265" y="1245423"/>
          <a:ext cx="1026112" cy="40765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700" kern="1200" dirty="0" smtClean="0"/>
            <a:t>Angola</a:t>
          </a:r>
          <a:endParaRPr lang="en-US" sz="3700" kern="1200" dirty="0"/>
        </a:p>
      </dsp:txBody>
      <dsp:txXfrm rot="-5400000">
        <a:off x="1105044" y="2820736"/>
        <a:ext cx="4026464" cy="9259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94CAEB-BDB2-4A65-A3B6-C178A66B8E29}">
      <dsp:nvSpPr>
        <dsp:cNvPr id="0" name=""/>
        <dsp:cNvSpPr/>
      </dsp:nvSpPr>
      <dsp:spPr>
        <a:xfrm>
          <a:off x="1648782" y="542"/>
          <a:ext cx="2473173" cy="211740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Tuvalu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Kiribati</a:t>
          </a:r>
          <a:endParaRPr lang="en-US" sz="1700" kern="1200" dirty="0"/>
        </a:p>
      </dsp:txBody>
      <dsp:txXfrm>
        <a:off x="1648782" y="265218"/>
        <a:ext cx="1679145" cy="1588057"/>
      </dsp:txXfrm>
    </dsp:sp>
    <dsp:sp modelId="{DFC1D15B-9061-4886-9DB1-69D50A044622}">
      <dsp:nvSpPr>
        <dsp:cNvPr id="0" name=""/>
        <dsp:cNvSpPr/>
      </dsp:nvSpPr>
      <dsp:spPr>
        <a:xfrm>
          <a:off x="0" y="542"/>
          <a:ext cx="1648782" cy="21174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Met criteria but not yet recommended</a:t>
          </a:r>
          <a:endParaRPr lang="en-US" sz="1700" kern="1200" dirty="0"/>
        </a:p>
      </dsp:txBody>
      <dsp:txXfrm>
        <a:off x="80487" y="81029"/>
        <a:ext cx="1487808" cy="1956435"/>
      </dsp:txXfrm>
    </dsp:sp>
    <dsp:sp modelId="{266E79FB-255D-4DE3-82CA-10E11B50B936}">
      <dsp:nvSpPr>
        <dsp:cNvPr id="0" name=""/>
        <dsp:cNvSpPr/>
      </dsp:nvSpPr>
      <dsp:spPr>
        <a:xfrm>
          <a:off x="1648782" y="2329692"/>
          <a:ext cx="2473173" cy="211740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Bhutan, 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Nepal, 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STP, 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Solomon Islands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Timor Leste</a:t>
          </a:r>
          <a:endParaRPr lang="en-US" sz="1700" kern="1200" dirty="0"/>
        </a:p>
      </dsp:txBody>
      <dsp:txXfrm>
        <a:off x="1648782" y="2594368"/>
        <a:ext cx="1679145" cy="1588057"/>
      </dsp:txXfrm>
    </dsp:sp>
    <dsp:sp modelId="{B9C377F3-C71D-4C2A-AE8E-C2F28D9D6016}">
      <dsp:nvSpPr>
        <dsp:cNvPr id="0" name=""/>
        <dsp:cNvSpPr/>
      </dsp:nvSpPr>
      <dsp:spPr>
        <a:xfrm>
          <a:off x="0" y="2329692"/>
          <a:ext cx="1648782" cy="21174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Met criteria for the first time; could  be recommended by 2020</a:t>
          </a:r>
          <a:endParaRPr lang="en-US" sz="1700" kern="1200" dirty="0"/>
        </a:p>
      </dsp:txBody>
      <dsp:txXfrm>
        <a:off x="80487" y="2410179"/>
        <a:ext cx="1487808" cy="195643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629FC4-24A7-4944-9DF1-DE2459590D28}">
      <dsp:nvSpPr>
        <dsp:cNvPr id="0" name=""/>
        <dsp:cNvSpPr/>
      </dsp:nvSpPr>
      <dsp:spPr>
        <a:xfrm>
          <a:off x="5134" y="176206"/>
          <a:ext cx="2626332" cy="2494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71120" rIns="199136" bIns="71120" numCol="1" spcCol="1270" anchor="ctr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accent4"/>
              </a:solidFill>
            </a:rPr>
            <a:t>Weak capacity to manage economic vulnerability and social transformation</a:t>
          </a:r>
          <a:endParaRPr lang="en-US" sz="2800" kern="1200" dirty="0">
            <a:solidFill>
              <a:schemeClr val="accent4"/>
            </a:solidFill>
          </a:endParaRPr>
        </a:p>
      </dsp:txBody>
      <dsp:txXfrm>
        <a:off x="5134" y="176206"/>
        <a:ext cx="2626332" cy="2494800"/>
      </dsp:txXfrm>
    </dsp:sp>
    <dsp:sp modelId="{03E0CA69-4632-4009-A3C1-062959347D89}">
      <dsp:nvSpPr>
        <dsp:cNvPr id="0" name=""/>
        <dsp:cNvSpPr/>
      </dsp:nvSpPr>
      <dsp:spPr>
        <a:xfrm>
          <a:off x="2631467" y="176206"/>
          <a:ext cx="525266" cy="24948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15A56E-76CD-4C96-A446-BD60A8BD68E8}">
      <dsp:nvSpPr>
        <dsp:cNvPr id="0" name=""/>
        <dsp:cNvSpPr/>
      </dsp:nvSpPr>
      <dsp:spPr>
        <a:xfrm>
          <a:off x="3366840" y="176206"/>
          <a:ext cx="7143624" cy="249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No country graduated under economic vulnerability criterion</a:t>
          </a:r>
          <a:endParaRPr lang="en-US" sz="2800" kern="1200" dirty="0"/>
        </a:p>
      </dsp:txBody>
      <dsp:txXfrm>
        <a:off x="3366840" y="176206"/>
        <a:ext cx="7143624" cy="2494800"/>
      </dsp:txXfrm>
    </dsp:sp>
    <dsp:sp modelId="{F6165DE9-6AFF-4EC3-9155-C01B1D70C2A9}">
      <dsp:nvSpPr>
        <dsp:cNvPr id="0" name=""/>
        <dsp:cNvSpPr/>
      </dsp:nvSpPr>
      <dsp:spPr>
        <a:xfrm>
          <a:off x="5134" y="3005694"/>
          <a:ext cx="2626332" cy="935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71120" rIns="199136" bIns="71120" numCol="1" spcCol="1270" anchor="ctr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rgbClr val="FF0000"/>
              </a:solidFill>
            </a:rPr>
            <a:t>Fear of losing privileges</a:t>
          </a:r>
          <a:endParaRPr lang="en-US" sz="2800" kern="1200" dirty="0">
            <a:solidFill>
              <a:srgbClr val="FF0000"/>
            </a:solidFill>
          </a:endParaRPr>
        </a:p>
      </dsp:txBody>
      <dsp:txXfrm>
        <a:off x="5134" y="3005694"/>
        <a:ext cx="2626332" cy="935550"/>
      </dsp:txXfrm>
    </dsp:sp>
    <dsp:sp modelId="{777D6A4B-86FE-4B0F-BE9D-EBCCAF37FDA6}">
      <dsp:nvSpPr>
        <dsp:cNvPr id="0" name=""/>
        <dsp:cNvSpPr/>
      </dsp:nvSpPr>
      <dsp:spPr>
        <a:xfrm>
          <a:off x="2631467" y="2771806"/>
          <a:ext cx="525266" cy="1403325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E35F5A-FE55-490F-AEE0-E83A3A3E0CA1}">
      <dsp:nvSpPr>
        <dsp:cNvPr id="0" name=""/>
        <dsp:cNvSpPr/>
      </dsp:nvSpPr>
      <dsp:spPr>
        <a:xfrm>
          <a:off x="3366840" y="2771806"/>
          <a:ext cx="7143624" cy="14033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Maldives, Cabo Verde, Samoa, Equatorial Guinea and recently, Vanuatu, arising from the 2014 tragic cyclone</a:t>
          </a:r>
          <a:endParaRPr lang="en-US" sz="2800" kern="1200" dirty="0"/>
        </a:p>
      </dsp:txBody>
      <dsp:txXfrm>
        <a:off x="3366840" y="2771806"/>
        <a:ext cx="7143624" cy="140332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4EDE5E-D147-4918-B619-CAE8DD4930BD}">
      <dsp:nvSpPr>
        <dsp:cNvPr id="0" name=""/>
        <dsp:cNvSpPr/>
      </dsp:nvSpPr>
      <dsp:spPr>
        <a:xfrm>
          <a:off x="2811447" y="1853780"/>
          <a:ext cx="1287554" cy="643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International support measures</a:t>
          </a:r>
          <a:endParaRPr lang="en-US" sz="1000" kern="1200" dirty="0"/>
        </a:p>
      </dsp:txBody>
      <dsp:txXfrm>
        <a:off x="2830303" y="1872636"/>
        <a:ext cx="1249842" cy="606065"/>
      </dsp:txXfrm>
    </dsp:sp>
    <dsp:sp modelId="{D2C9AD7D-975C-42A7-8C2E-9D19B0C80E56}">
      <dsp:nvSpPr>
        <dsp:cNvPr id="0" name=""/>
        <dsp:cNvSpPr/>
      </dsp:nvSpPr>
      <dsp:spPr>
        <a:xfrm rot="17692822">
          <a:off x="3744447" y="1607095"/>
          <a:ext cx="1224128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224128" y="133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325908" y="1589808"/>
        <a:ext cx="61206" cy="61206"/>
      </dsp:txXfrm>
    </dsp:sp>
    <dsp:sp modelId="{CBFB2608-510E-4225-878E-3CADB8EFB381}">
      <dsp:nvSpPr>
        <dsp:cNvPr id="0" name=""/>
        <dsp:cNvSpPr/>
      </dsp:nvSpPr>
      <dsp:spPr>
        <a:xfrm>
          <a:off x="4614022" y="743265"/>
          <a:ext cx="1287554" cy="643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Trade related measures</a:t>
          </a:r>
          <a:endParaRPr lang="en-US" sz="1000" kern="1200" dirty="0"/>
        </a:p>
      </dsp:txBody>
      <dsp:txXfrm>
        <a:off x="4632878" y="762121"/>
        <a:ext cx="1249842" cy="606065"/>
      </dsp:txXfrm>
    </dsp:sp>
    <dsp:sp modelId="{01ABF70A-49E1-4DB4-883C-11DA933E42A2}">
      <dsp:nvSpPr>
        <dsp:cNvPr id="0" name=""/>
        <dsp:cNvSpPr/>
      </dsp:nvSpPr>
      <dsp:spPr>
        <a:xfrm rot="18289469">
          <a:off x="5708156" y="681666"/>
          <a:ext cx="901862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901862" y="133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36541" y="672435"/>
        <a:ext cx="45093" cy="45093"/>
      </dsp:txXfrm>
    </dsp:sp>
    <dsp:sp modelId="{9A73C394-0AAD-4B41-802D-040A8514464D}">
      <dsp:nvSpPr>
        <dsp:cNvPr id="0" name=""/>
        <dsp:cNvSpPr/>
      </dsp:nvSpPr>
      <dsp:spPr>
        <a:xfrm>
          <a:off x="6416598" y="2921"/>
          <a:ext cx="1287554" cy="643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Preferential market access</a:t>
          </a:r>
          <a:endParaRPr lang="en-US" sz="1000" kern="1200" dirty="0"/>
        </a:p>
      </dsp:txBody>
      <dsp:txXfrm>
        <a:off x="6435454" y="21777"/>
        <a:ext cx="1249842" cy="606065"/>
      </dsp:txXfrm>
    </dsp:sp>
    <dsp:sp modelId="{F6DB7630-7807-4F1C-83AD-D5D2099C221E}">
      <dsp:nvSpPr>
        <dsp:cNvPr id="0" name=""/>
        <dsp:cNvSpPr/>
      </dsp:nvSpPr>
      <dsp:spPr>
        <a:xfrm rot="21434328">
          <a:off x="5901297" y="1040256"/>
          <a:ext cx="480828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480828" y="133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29691" y="1041551"/>
        <a:ext cx="24041" cy="24041"/>
      </dsp:txXfrm>
    </dsp:sp>
    <dsp:sp modelId="{BB1E1885-B1D5-4B75-9710-23F6872F0EDF}">
      <dsp:nvSpPr>
        <dsp:cNvPr id="0" name=""/>
        <dsp:cNvSpPr/>
      </dsp:nvSpPr>
      <dsp:spPr>
        <a:xfrm>
          <a:off x="6381847" y="720101"/>
          <a:ext cx="1287554" cy="643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Special &amp; differentiated treatment on WTO obligations</a:t>
          </a:r>
          <a:endParaRPr lang="en-US" sz="1000" kern="1200" dirty="0"/>
        </a:p>
      </dsp:txBody>
      <dsp:txXfrm>
        <a:off x="6400703" y="738957"/>
        <a:ext cx="1249842" cy="606065"/>
      </dsp:txXfrm>
    </dsp:sp>
    <dsp:sp modelId="{CB8E74E5-A9E9-47E8-9ED1-4B309DAE6401}">
      <dsp:nvSpPr>
        <dsp:cNvPr id="0" name=""/>
        <dsp:cNvSpPr/>
      </dsp:nvSpPr>
      <dsp:spPr>
        <a:xfrm rot="3310531">
          <a:off x="5708156" y="1422009"/>
          <a:ext cx="901862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901862" y="133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36541" y="1412778"/>
        <a:ext cx="45093" cy="45093"/>
      </dsp:txXfrm>
    </dsp:sp>
    <dsp:sp modelId="{4978D955-C49D-4F77-8AF9-7E6EF0EF1D87}">
      <dsp:nvSpPr>
        <dsp:cNvPr id="0" name=""/>
        <dsp:cNvSpPr/>
      </dsp:nvSpPr>
      <dsp:spPr>
        <a:xfrm>
          <a:off x="6416598" y="1483608"/>
          <a:ext cx="1287554" cy="643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Measures on capacity building on trade</a:t>
          </a:r>
          <a:endParaRPr lang="en-US" sz="1000" kern="1200" dirty="0"/>
        </a:p>
      </dsp:txBody>
      <dsp:txXfrm>
        <a:off x="6435454" y="1502464"/>
        <a:ext cx="1249842" cy="606065"/>
      </dsp:txXfrm>
    </dsp:sp>
    <dsp:sp modelId="{7D3DE9B5-D39E-48DA-9387-65243A75789A}">
      <dsp:nvSpPr>
        <dsp:cNvPr id="0" name=""/>
        <dsp:cNvSpPr/>
      </dsp:nvSpPr>
      <dsp:spPr>
        <a:xfrm rot="19457599">
          <a:off x="4039386" y="1977267"/>
          <a:ext cx="634251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634251" y="133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340655" y="1974726"/>
        <a:ext cx="31712" cy="31712"/>
      </dsp:txXfrm>
    </dsp:sp>
    <dsp:sp modelId="{2503B207-88B6-4C3C-96F7-E4B1BC8063B1}">
      <dsp:nvSpPr>
        <dsp:cNvPr id="0" name=""/>
        <dsp:cNvSpPr/>
      </dsp:nvSpPr>
      <dsp:spPr>
        <a:xfrm>
          <a:off x="4614022" y="1483608"/>
          <a:ext cx="1287554" cy="643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ODA</a:t>
          </a:r>
          <a:endParaRPr lang="en-US" sz="1000" kern="1200" dirty="0"/>
        </a:p>
      </dsp:txBody>
      <dsp:txXfrm>
        <a:off x="4632878" y="1502464"/>
        <a:ext cx="1249842" cy="606065"/>
      </dsp:txXfrm>
    </dsp:sp>
    <dsp:sp modelId="{E1FAB1BB-462E-4EAE-9E4B-0DB68169B469}">
      <dsp:nvSpPr>
        <dsp:cNvPr id="0" name=""/>
        <dsp:cNvSpPr/>
      </dsp:nvSpPr>
      <dsp:spPr>
        <a:xfrm rot="3907178">
          <a:off x="3744447" y="2717611"/>
          <a:ext cx="1224128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224128" y="133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325908" y="2700323"/>
        <a:ext cx="61206" cy="61206"/>
      </dsp:txXfrm>
    </dsp:sp>
    <dsp:sp modelId="{205E6A6F-3BB2-4D8B-90A8-0289E62AF6A8}">
      <dsp:nvSpPr>
        <dsp:cNvPr id="0" name=""/>
        <dsp:cNvSpPr/>
      </dsp:nvSpPr>
      <dsp:spPr>
        <a:xfrm>
          <a:off x="4614022" y="2964295"/>
          <a:ext cx="1287554" cy="643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Other support measures</a:t>
          </a:r>
          <a:endParaRPr lang="en-US" sz="1000" kern="1200" dirty="0"/>
        </a:p>
      </dsp:txBody>
      <dsp:txXfrm>
        <a:off x="4632878" y="2983151"/>
        <a:ext cx="1249842" cy="606065"/>
      </dsp:txXfrm>
    </dsp:sp>
    <dsp:sp modelId="{9477EBFA-195E-4EB4-94A5-18FDDB010880}">
      <dsp:nvSpPr>
        <dsp:cNvPr id="0" name=""/>
        <dsp:cNvSpPr/>
      </dsp:nvSpPr>
      <dsp:spPr>
        <a:xfrm rot="18289469">
          <a:off x="5708156" y="2902697"/>
          <a:ext cx="901862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901862" y="133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36541" y="2893466"/>
        <a:ext cx="45093" cy="45093"/>
      </dsp:txXfrm>
    </dsp:sp>
    <dsp:sp modelId="{C49650F7-1B3B-481B-AB46-FD74CF91E3C9}">
      <dsp:nvSpPr>
        <dsp:cNvPr id="0" name=""/>
        <dsp:cNvSpPr/>
      </dsp:nvSpPr>
      <dsp:spPr>
        <a:xfrm>
          <a:off x="6416598" y="2223952"/>
          <a:ext cx="1287554" cy="643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General support measures</a:t>
          </a:r>
          <a:endParaRPr lang="en-US" sz="1000" kern="1200" dirty="0"/>
        </a:p>
      </dsp:txBody>
      <dsp:txXfrm>
        <a:off x="6435454" y="2242808"/>
        <a:ext cx="1249842" cy="606065"/>
      </dsp:txXfrm>
    </dsp:sp>
    <dsp:sp modelId="{74BC8EE4-627B-4A6D-91AD-C06D958141EF}">
      <dsp:nvSpPr>
        <dsp:cNvPr id="0" name=""/>
        <dsp:cNvSpPr/>
      </dsp:nvSpPr>
      <dsp:spPr>
        <a:xfrm>
          <a:off x="5901577" y="3272868"/>
          <a:ext cx="515021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515021" y="133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46212" y="3273308"/>
        <a:ext cx="25751" cy="25751"/>
      </dsp:txXfrm>
    </dsp:sp>
    <dsp:sp modelId="{A7C47A46-B9DE-49F2-B0D1-41F7D75B30F5}">
      <dsp:nvSpPr>
        <dsp:cNvPr id="0" name=""/>
        <dsp:cNvSpPr/>
      </dsp:nvSpPr>
      <dsp:spPr>
        <a:xfrm>
          <a:off x="6416598" y="2964295"/>
          <a:ext cx="1287554" cy="643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Contribution to general budget (0.01% and 10%)</a:t>
          </a:r>
          <a:endParaRPr lang="en-US" sz="1000" kern="1200" dirty="0"/>
        </a:p>
      </dsp:txBody>
      <dsp:txXfrm>
        <a:off x="6435454" y="2983151"/>
        <a:ext cx="1249842" cy="606065"/>
      </dsp:txXfrm>
    </dsp:sp>
    <dsp:sp modelId="{DB5ADD12-A427-4A24-BE26-4154E1F32C21}">
      <dsp:nvSpPr>
        <dsp:cNvPr id="0" name=""/>
        <dsp:cNvSpPr/>
      </dsp:nvSpPr>
      <dsp:spPr>
        <a:xfrm rot="3310531">
          <a:off x="5708156" y="3643040"/>
          <a:ext cx="901862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901862" y="133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36541" y="3633809"/>
        <a:ext cx="45093" cy="45093"/>
      </dsp:txXfrm>
    </dsp:sp>
    <dsp:sp modelId="{B0F27DB0-370D-48BA-B0CB-287F2D72E853}">
      <dsp:nvSpPr>
        <dsp:cNvPr id="0" name=""/>
        <dsp:cNvSpPr/>
      </dsp:nvSpPr>
      <dsp:spPr>
        <a:xfrm>
          <a:off x="6416598" y="3704639"/>
          <a:ext cx="1287554" cy="643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Education and research facilities</a:t>
          </a:r>
          <a:endParaRPr lang="en-US" sz="1000" kern="1200" dirty="0"/>
        </a:p>
      </dsp:txBody>
      <dsp:txXfrm>
        <a:off x="6435454" y="3723495"/>
        <a:ext cx="1249842" cy="60606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2491C5-DABC-4328-A1D3-C8BA75A321BC}">
      <dsp:nvSpPr>
        <dsp:cNvPr id="0" name=""/>
        <dsp:cNvSpPr/>
      </dsp:nvSpPr>
      <dsp:spPr>
        <a:xfrm>
          <a:off x="1096583" y="229549"/>
          <a:ext cx="3095053" cy="3095053"/>
        </a:xfrm>
        <a:prstGeom prst="pie">
          <a:avLst>
            <a:gd name="adj1" fmla="val 162000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Domestic resource mobilization</a:t>
          </a:r>
          <a:endParaRPr lang="en-US" sz="1700" kern="1200" dirty="0"/>
        </a:p>
      </dsp:txBody>
      <dsp:txXfrm>
        <a:off x="2679482" y="802134"/>
        <a:ext cx="1142222" cy="921147"/>
      </dsp:txXfrm>
    </dsp:sp>
    <dsp:sp modelId="{670D03C6-1909-472C-B945-6E226C68EDB1}">
      <dsp:nvSpPr>
        <dsp:cNvPr id="0" name=""/>
        <dsp:cNvSpPr/>
      </dsp:nvSpPr>
      <dsp:spPr>
        <a:xfrm>
          <a:off x="966149" y="359984"/>
          <a:ext cx="3095053" cy="3095053"/>
        </a:xfrm>
        <a:prstGeom prst="pie">
          <a:avLst>
            <a:gd name="adj1" fmla="val 0"/>
            <a:gd name="adj2" fmla="val 54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Youthful population  </a:t>
          </a:r>
          <a:endParaRPr lang="en-US" sz="1700" kern="1200" dirty="0"/>
        </a:p>
      </dsp:txBody>
      <dsp:txXfrm>
        <a:off x="2568945" y="1962780"/>
        <a:ext cx="1142222" cy="921147"/>
      </dsp:txXfrm>
    </dsp:sp>
    <dsp:sp modelId="{33557C76-56F5-4305-9904-595249B0778F}">
      <dsp:nvSpPr>
        <dsp:cNvPr id="0" name=""/>
        <dsp:cNvSpPr/>
      </dsp:nvSpPr>
      <dsp:spPr>
        <a:xfrm>
          <a:off x="966149" y="359984"/>
          <a:ext cx="3095053" cy="3095053"/>
        </a:xfrm>
        <a:prstGeom prst="pie">
          <a:avLst>
            <a:gd name="adj1" fmla="val 5400000"/>
            <a:gd name="adj2" fmla="val 10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Agricultural productivity</a:t>
          </a:r>
          <a:endParaRPr lang="en-US" sz="1700" kern="1200" dirty="0"/>
        </a:p>
      </dsp:txBody>
      <dsp:txXfrm>
        <a:off x="1316185" y="1962780"/>
        <a:ext cx="1142222" cy="921147"/>
      </dsp:txXfrm>
    </dsp:sp>
    <dsp:sp modelId="{0E565060-53E4-4926-9770-209ADCBAED55}">
      <dsp:nvSpPr>
        <dsp:cNvPr id="0" name=""/>
        <dsp:cNvSpPr/>
      </dsp:nvSpPr>
      <dsp:spPr>
        <a:xfrm>
          <a:off x="966149" y="359984"/>
          <a:ext cx="3095053" cy="3095053"/>
        </a:xfrm>
        <a:prstGeom prst="pie">
          <a:avLst>
            <a:gd name="adj1" fmla="val 108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Natural resource endowment</a:t>
          </a:r>
          <a:endParaRPr lang="en-US" sz="1700" kern="1200" dirty="0"/>
        </a:p>
      </dsp:txBody>
      <dsp:txXfrm>
        <a:off x="1316185" y="931095"/>
        <a:ext cx="1142222" cy="92114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0CE063-608F-495B-B818-C2AF13F00802}">
      <dsp:nvSpPr>
        <dsp:cNvPr id="0" name=""/>
        <dsp:cNvSpPr/>
      </dsp:nvSpPr>
      <dsp:spPr>
        <a:xfrm>
          <a:off x="749300" y="0"/>
          <a:ext cx="3684588" cy="3684588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2FE45A-6CFF-4626-BB44-CD5075D6AAA0}">
      <dsp:nvSpPr>
        <dsp:cNvPr id="0" name=""/>
        <dsp:cNvSpPr/>
      </dsp:nvSpPr>
      <dsp:spPr>
        <a:xfrm>
          <a:off x="1099335" y="350035"/>
          <a:ext cx="1436989" cy="14369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Remittances</a:t>
          </a:r>
          <a:endParaRPr lang="en-US" sz="1800" kern="1200" dirty="0"/>
        </a:p>
      </dsp:txBody>
      <dsp:txXfrm>
        <a:off x="1169483" y="420183"/>
        <a:ext cx="1296693" cy="1296693"/>
      </dsp:txXfrm>
    </dsp:sp>
    <dsp:sp modelId="{D83822D0-CB43-48EC-B48E-C79EEB338EF8}">
      <dsp:nvSpPr>
        <dsp:cNvPr id="0" name=""/>
        <dsp:cNvSpPr/>
      </dsp:nvSpPr>
      <dsp:spPr>
        <a:xfrm>
          <a:off x="2646862" y="350035"/>
          <a:ext cx="1436989" cy="14369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ICT</a:t>
          </a:r>
          <a:endParaRPr lang="en-US" sz="1800" kern="1200" dirty="0"/>
        </a:p>
      </dsp:txBody>
      <dsp:txXfrm>
        <a:off x="2717010" y="420183"/>
        <a:ext cx="1296693" cy="1296693"/>
      </dsp:txXfrm>
    </dsp:sp>
    <dsp:sp modelId="{283C6777-29A6-496D-8F5B-E63BA25C9106}">
      <dsp:nvSpPr>
        <dsp:cNvPr id="0" name=""/>
        <dsp:cNvSpPr/>
      </dsp:nvSpPr>
      <dsp:spPr>
        <a:xfrm>
          <a:off x="1099335" y="1897562"/>
          <a:ext cx="1436989" cy="14369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Regional integration</a:t>
          </a:r>
          <a:endParaRPr lang="en-US" sz="1800" kern="1200" dirty="0"/>
        </a:p>
      </dsp:txBody>
      <dsp:txXfrm>
        <a:off x="1169483" y="1967710"/>
        <a:ext cx="1296693" cy="1296693"/>
      </dsp:txXfrm>
    </dsp:sp>
    <dsp:sp modelId="{2D46FF4E-3699-4D61-BB80-DCF43EEC5A7B}">
      <dsp:nvSpPr>
        <dsp:cNvPr id="0" name=""/>
        <dsp:cNvSpPr/>
      </dsp:nvSpPr>
      <dsp:spPr>
        <a:xfrm>
          <a:off x="2646862" y="1897562"/>
          <a:ext cx="1436989" cy="14369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Emerging donors</a:t>
          </a:r>
          <a:endParaRPr lang="en-US" sz="1800" kern="1200" dirty="0"/>
        </a:p>
      </dsp:txBody>
      <dsp:txXfrm>
        <a:off x="2717010" y="1967710"/>
        <a:ext cx="1296693" cy="129669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5F04DF-3444-4E9D-80DA-6DDF6772F441}">
      <dsp:nvSpPr>
        <dsp:cNvPr id="0" name=""/>
        <dsp:cNvSpPr/>
      </dsp:nvSpPr>
      <dsp:spPr>
        <a:xfrm>
          <a:off x="546577" y="535369"/>
          <a:ext cx="1510823" cy="1306923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Low human capital</a:t>
          </a:r>
          <a:endParaRPr lang="en-US" sz="1900" b="1" kern="1200" dirty="0"/>
        </a:p>
      </dsp:txBody>
      <dsp:txXfrm>
        <a:off x="796942" y="751944"/>
        <a:ext cx="1010093" cy="873773"/>
      </dsp:txXfrm>
    </dsp:sp>
    <dsp:sp modelId="{F0E38C2E-EE00-474E-88E1-5E5E0A16CBB8}">
      <dsp:nvSpPr>
        <dsp:cNvPr id="0" name=""/>
        <dsp:cNvSpPr/>
      </dsp:nvSpPr>
      <dsp:spPr>
        <a:xfrm>
          <a:off x="2723571" y="563373"/>
          <a:ext cx="570029" cy="491155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A6237D-0CF3-4ABA-8D30-8354A0C8A14F}">
      <dsp:nvSpPr>
        <dsp:cNvPr id="0" name=""/>
        <dsp:cNvSpPr/>
      </dsp:nvSpPr>
      <dsp:spPr>
        <a:xfrm>
          <a:off x="1916674" y="0"/>
          <a:ext cx="1238109" cy="1071109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High poverty and inequality</a:t>
          </a:r>
          <a:endParaRPr lang="en-US" sz="1400" b="1" kern="1200" dirty="0"/>
        </a:p>
      </dsp:txBody>
      <dsp:txXfrm>
        <a:off x="2121855" y="177506"/>
        <a:ext cx="827747" cy="716097"/>
      </dsp:txXfrm>
    </dsp:sp>
    <dsp:sp modelId="{D377CFE9-3FDF-4778-AB15-5C4B9B415E6B}">
      <dsp:nvSpPr>
        <dsp:cNvPr id="0" name=""/>
        <dsp:cNvSpPr/>
      </dsp:nvSpPr>
      <dsp:spPr>
        <a:xfrm>
          <a:off x="3388839" y="1481572"/>
          <a:ext cx="570029" cy="491155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969379-025A-4D09-8853-008224A3C12A}">
      <dsp:nvSpPr>
        <dsp:cNvPr id="0" name=""/>
        <dsp:cNvSpPr/>
      </dsp:nvSpPr>
      <dsp:spPr>
        <a:xfrm>
          <a:off x="2960562" y="658804"/>
          <a:ext cx="1421312" cy="1071109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Over dependency on primary commodity</a:t>
          </a:r>
          <a:endParaRPr lang="en-US" sz="1300" b="1" kern="1200" dirty="0"/>
        </a:p>
      </dsp:txBody>
      <dsp:txXfrm>
        <a:off x="3181010" y="824935"/>
        <a:ext cx="980416" cy="738847"/>
      </dsp:txXfrm>
    </dsp:sp>
    <dsp:sp modelId="{8510BD94-9816-404C-80D0-A1E0C6FF7678}">
      <dsp:nvSpPr>
        <dsp:cNvPr id="0" name=""/>
        <dsp:cNvSpPr/>
      </dsp:nvSpPr>
      <dsp:spPr>
        <a:xfrm>
          <a:off x="2926701" y="2518047"/>
          <a:ext cx="570029" cy="491155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E5186B-AA0D-4CCE-90A3-DA774E7487C5}">
      <dsp:nvSpPr>
        <dsp:cNvPr id="0" name=""/>
        <dsp:cNvSpPr/>
      </dsp:nvSpPr>
      <dsp:spPr>
        <a:xfrm>
          <a:off x="3052163" y="1953937"/>
          <a:ext cx="1238109" cy="1071109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Youth budge</a:t>
          </a:r>
          <a:endParaRPr lang="en-US" sz="1400" b="1" kern="1200" dirty="0"/>
        </a:p>
      </dsp:txBody>
      <dsp:txXfrm>
        <a:off x="3257344" y="2131443"/>
        <a:ext cx="827747" cy="716097"/>
      </dsp:txXfrm>
    </dsp:sp>
    <dsp:sp modelId="{09911075-2A13-40D5-A8DB-82B7A044ACD8}">
      <dsp:nvSpPr>
        <dsp:cNvPr id="0" name=""/>
        <dsp:cNvSpPr/>
      </dsp:nvSpPr>
      <dsp:spPr>
        <a:xfrm>
          <a:off x="1780316" y="2625637"/>
          <a:ext cx="570029" cy="491155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E3892F-8E86-47B7-B4AD-087A1CA4D4F2}">
      <dsp:nvSpPr>
        <dsp:cNvPr id="0" name=""/>
        <dsp:cNvSpPr/>
      </dsp:nvSpPr>
      <dsp:spPr>
        <a:xfrm>
          <a:off x="1826137" y="2613478"/>
          <a:ext cx="1419182" cy="1071109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000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50" b="1" kern="1200" dirty="0" smtClean="0"/>
            <a:t>Weak economic  governance</a:t>
          </a:r>
          <a:endParaRPr lang="en-US" sz="1350" b="1" kern="1200" dirty="0"/>
        </a:p>
      </dsp:txBody>
      <dsp:txXfrm>
        <a:off x="2046407" y="2779724"/>
        <a:ext cx="978642" cy="738617"/>
      </dsp:txXfrm>
    </dsp:sp>
    <dsp:sp modelId="{C3319499-094A-4B24-B837-6914CE019A6D}">
      <dsp:nvSpPr>
        <dsp:cNvPr id="0" name=""/>
        <dsp:cNvSpPr/>
      </dsp:nvSpPr>
      <dsp:spPr>
        <a:xfrm>
          <a:off x="775912" y="1954673"/>
          <a:ext cx="1238109" cy="1071109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Rising fragility </a:t>
          </a:r>
          <a:endParaRPr lang="en-US" sz="1200" b="1" kern="1200" dirty="0"/>
        </a:p>
      </dsp:txBody>
      <dsp:txXfrm>
        <a:off x="981093" y="2132179"/>
        <a:ext cx="827747" cy="7160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0.22129</cdr:x>
      <cdr:y>0.08788</cdr:y>
    </cdr:from>
    <cdr:to>
      <cdr:x>0.22169</cdr:x>
      <cdr:y>0.8607</cdr:y>
    </cdr:to>
    <cdr:cxnSp macro="">
      <cdr:nvCxnSpPr>
        <cdr:cNvPr id="3" name="Straight Connector 2"/>
        <cdr:cNvCxnSpPr/>
      </cdr:nvCxnSpPr>
      <cdr:spPr>
        <a:xfrm xmlns:a="http://schemas.openxmlformats.org/drawingml/2006/main" flipH="1">
          <a:off x="2327031" y="382408"/>
          <a:ext cx="4161" cy="3362773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0.06878</cdr:x>
      <cdr:y>0.76279</cdr:y>
    </cdr:from>
    <cdr:to>
      <cdr:x>0.97179</cdr:x>
      <cdr:y>0.76603</cdr:y>
    </cdr:to>
    <cdr:cxnSp macro="">
      <cdr:nvCxnSpPr>
        <cdr:cNvPr id="5" name="Straight Connector 4"/>
        <cdr:cNvCxnSpPr/>
      </cdr:nvCxnSpPr>
      <cdr:spPr>
        <a:xfrm xmlns:a="http://schemas.openxmlformats.org/drawingml/2006/main" flipV="1">
          <a:off x="723263" y="3319172"/>
          <a:ext cx="9495692" cy="14098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7D6C97-AB36-481B-9B12-FC67F9034ACE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D3549C-7EB1-4BAD-AC8E-61AE0410C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743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3549C-7EB1-4BAD-AC8E-61AE0410CB8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740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98DF-0AF4-47D3-A06F-7415B0D2854B}" type="datetime1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06BD-0723-40C0-9297-95B831241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383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2785-31A7-4B34-8E9E-4732C4417EAF}" type="datetime1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06BD-0723-40C0-9297-95B831241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196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6CFB8-563A-4ABD-B763-75B7EAD8EC5E}" type="datetime1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06BD-0723-40C0-9297-95B831241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485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882AB-BA73-41A8-8108-8B53E3CED923}" type="datetime1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06BD-0723-40C0-9297-95B831241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103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321C4-7A5D-42D1-9FB5-FFA54B62D2B8}" type="datetime1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06BD-0723-40C0-9297-95B831241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679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58F9-F88C-43D5-9477-9FDF9500A9A3}" type="datetime1">
              <a:rPr lang="en-US" smtClean="0"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06BD-0723-40C0-9297-95B831241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232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4563-0395-4AEE-8AB5-7DF5913A35C4}" type="datetime1">
              <a:rPr lang="en-US" smtClean="0"/>
              <a:t>10/25/2016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06BD-0723-40C0-9297-95B831241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825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070A-B9C0-4B47-8B35-1DF7C82363D6}" type="datetime1">
              <a:rPr lang="en-US" smtClean="0"/>
              <a:t>10/25/2016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06BD-0723-40C0-9297-95B831241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740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091A4-7285-445E-B419-35EBD2BBCD80}" type="datetime1">
              <a:rPr lang="en-US" smtClean="0"/>
              <a:t>10/25/2016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06BD-0723-40C0-9297-95B831241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7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189F1-F05A-47E7-8F8A-B47E65191AF1}" type="datetime1">
              <a:rPr lang="en-US" smtClean="0"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06BD-0723-40C0-9297-95B831241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25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59F94-2F46-4ACA-8ED1-D973508F5CB0}" type="datetime1">
              <a:rPr lang="en-US" smtClean="0"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06BD-0723-40C0-9297-95B831241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13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C5CDE-1684-4F35-BE9F-118D2D8E19FA}" type="datetime1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E06BD-0723-40C0-9297-95B831241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253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image" Target="../media/image1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56823"/>
            <a:ext cx="9144000" cy="1236371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C</a:t>
            </a:r>
            <a:r>
              <a:rPr lang="en-US" sz="3600" b="1" dirty="0" smtClean="0"/>
              <a:t>hallenges </a:t>
            </a:r>
            <a:r>
              <a:rPr lang="en-US" sz="3600" b="1" dirty="0"/>
              <a:t>and </a:t>
            </a:r>
            <a:r>
              <a:rPr lang="en-US" sz="3600" b="1" dirty="0" smtClean="0"/>
              <a:t>opportunities of LDCs Graduation: </a:t>
            </a:r>
            <a:r>
              <a:rPr lang="en-US" sz="3600" b="1" dirty="0"/>
              <a:t>UNDP as a </a:t>
            </a:r>
            <a:r>
              <a:rPr lang="en-US" sz="3600" b="1" dirty="0" smtClean="0"/>
              <a:t>Strategic </a:t>
            </a:r>
            <a:r>
              <a:rPr lang="en-US" sz="3600" b="1" dirty="0"/>
              <a:t>P</a:t>
            </a:r>
            <a:r>
              <a:rPr lang="en-US" sz="3600" b="1" dirty="0" smtClean="0"/>
              <a:t>artner  in the Graduation Process</a:t>
            </a:r>
            <a:endParaRPr lang="en-US" sz="31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Ayodele Odusola, PhD</a:t>
            </a:r>
          </a:p>
          <a:p>
            <a:r>
              <a:rPr lang="en-US" dirty="0" smtClean="0"/>
              <a:t>Chief Economist and Head</a:t>
            </a:r>
          </a:p>
          <a:p>
            <a:r>
              <a:rPr lang="en-US" dirty="0" smtClean="0"/>
              <a:t>Strategy and Analysis Team</a:t>
            </a:r>
          </a:p>
          <a:p>
            <a:r>
              <a:rPr lang="en-US" dirty="0" smtClean="0"/>
              <a:t>UNDP Regional Bureau for Africa, New York</a:t>
            </a:r>
            <a:endParaRPr lang="en-US" dirty="0"/>
          </a:p>
        </p:txBody>
      </p:sp>
      <p:pic>
        <p:nvPicPr>
          <p:cNvPr id="1026" name="Picture 2" descr="UNDP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200" y="178393"/>
            <a:ext cx="9906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29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Emerging lessons  and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 smtClean="0"/>
              <a:t>The evolution of the criteria does not measure structural changes in the socio-economic situation of countries – given the objective of IPOA.</a:t>
            </a:r>
          </a:p>
          <a:p>
            <a:pPr algn="just"/>
            <a:r>
              <a:rPr lang="en-US" b="1" dirty="0" smtClean="0"/>
              <a:t>Achieving IPOA’s goal in Africa necessitates enhancing agricultural productivity and diversifying economies away from primary commodities production and exports</a:t>
            </a:r>
          </a:p>
          <a:p>
            <a:pPr algn="just"/>
            <a:r>
              <a:rPr lang="en-US" b="1" dirty="0" smtClean="0"/>
              <a:t>Countries are not taking full advantages of transitory measures</a:t>
            </a:r>
          </a:p>
          <a:p>
            <a:pPr algn="just"/>
            <a:r>
              <a:rPr lang="en-US" b="1" dirty="0" smtClean="0"/>
              <a:t>LDCs must invest in maximizing opportunities and in minimizing risks for smooth graduation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06BD-0723-40C0-9297-95B831241ECC}" type="slidenum">
              <a:rPr lang="en-US" smtClean="0"/>
              <a:t>10</a:t>
            </a:fld>
            <a:endParaRPr lang="en-US"/>
          </a:p>
        </p:txBody>
      </p:sp>
      <p:pic>
        <p:nvPicPr>
          <p:cNvPr id="6146" name="Picture 2" descr="UNDP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7715" y="56032"/>
            <a:ext cx="9906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879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UNDP as a Strategic Partner on LDCs Graduation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096046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06BD-0723-40C0-9297-95B831241ECC}" type="slidenum">
              <a:rPr lang="en-US" smtClean="0"/>
              <a:t>11</a:t>
            </a:fld>
            <a:endParaRPr lang="en-US"/>
          </a:p>
        </p:txBody>
      </p:sp>
      <p:pic>
        <p:nvPicPr>
          <p:cNvPr id="6" name="Picture 2" descr="UNDP log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7715" y="56032"/>
            <a:ext cx="9906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029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b="1" dirty="0" smtClean="0"/>
              <a:t>THANK YOU</a:t>
            </a:r>
            <a:endParaRPr lang="en-US" sz="60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06BD-0723-40C0-9297-95B831241ECC}" type="slidenum">
              <a:rPr lang="en-US" smtClean="0"/>
              <a:t>12</a:t>
            </a:fld>
            <a:endParaRPr lang="en-US"/>
          </a:p>
        </p:txBody>
      </p:sp>
      <p:pic>
        <p:nvPicPr>
          <p:cNvPr id="10242" name="Picture 2" descr="UNDP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0"/>
            <a:ext cx="9906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684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Overview of the presentation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rgbClr val="FF0000"/>
              </a:solidFill>
            </a:endParaRPr>
          </a:p>
          <a:p>
            <a:pPr lvl="1"/>
            <a:r>
              <a:rPr lang="en-US" sz="3200" b="1" dirty="0" smtClean="0"/>
              <a:t>Highlight of </a:t>
            </a:r>
            <a:r>
              <a:rPr lang="en-US" sz="3200" b="1" dirty="0"/>
              <a:t>LDCs Graduation since 1971 </a:t>
            </a:r>
            <a:endParaRPr lang="en-US" sz="3200" b="1" dirty="0" smtClean="0"/>
          </a:p>
          <a:p>
            <a:pPr lvl="1"/>
            <a:r>
              <a:rPr lang="en-US" sz="3200" b="1" dirty="0" smtClean="0"/>
              <a:t>Angola: A sleeping Giant in Africa</a:t>
            </a:r>
          </a:p>
          <a:p>
            <a:pPr lvl="1"/>
            <a:r>
              <a:rPr lang="en-US" sz="3200" b="1" dirty="0" smtClean="0"/>
              <a:t>Transitory and structural opportunities to graduation</a:t>
            </a:r>
          </a:p>
          <a:p>
            <a:pPr lvl="1"/>
            <a:r>
              <a:rPr lang="en-US" sz="3200" b="1" dirty="0" smtClean="0"/>
              <a:t>Challenges  and risks facing LDCs graduation process</a:t>
            </a:r>
          </a:p>
          <a:p>
            <a:pPr lvl="1"/>
            <a:r>
              <a:rPr lang="en-US" sz="3200" b="1" dirty="0" smtClean="0"/>
              <a:t>UNDP as a strategic </a:t>
            </a:r>
            <a:r>
              <a:rPr lang="en-US" sz="3200" b="1" dirty="0"/>
              <a:t>p</a:t>
            </a:r>
            <a:r>
              <a:rPr lang="en-US" sz="3200" b="1" dirty="0" smtClean="0"/>
              <a:t>artner in the graduation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06BD-0723-40C0-9297-95B831241ECC}" type="slidenum">
              <a:rPr lang="en-US" smtClean="0"/>
              <a:t>2</a:t>
            </a:fld>
            <a:endParaRPr lang="en-US"/>
          </a:p>
        </p:txBody>
      </p:sp>
      <p:pic>
        <p:nvPicPr>
          <p:cNvPr id="2050" name="Picture 2" descr="UNDP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500" y="75406"/>
            <a:ext cx="9906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996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Overview of LDCs </a:t>
            </a:r>
            <a:r>
              <a:rPr lang="en-US" b="1" dirty="0" smtClean="0"/>
              <a:t>Graduation since 1971 (1/3)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24823801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06BD-0723-40C0-9297-95B831241ECC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6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48505220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41440" y="1557860"/>
            <a:ext cx="4710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/>
              <a:t>Current graduation criteria</a:t>
            </a:r>
            <a:endParaRPr lang="en-US" sz="20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6955128" y="1622767"/>
            <a:ext cx="4710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/>
              <a:t>Countries already graduated</a:t>
            </a:r>
            <a:endParaRPr lang="en-US" sz="2000" b="1" i="1" dirty="0"/>
          </a:p>
        </p:txBody>
      </p:sp>
    </p:spTree>
    <p:extLst>
      <p:ext uri="{BB962C8B-B14F-4D97-AF65-F5344CB8AC3E}">
        <p14:creationId xmlns:p14="http://schemas.microsoft.com/office/powerpoint/2010/main" val="404554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Overview of LDCs Graduation since </a:t>
            </a:r>
            <a:r>
              <a:rPr lang="en-US" b="1" dirty="0" smtClean="0"/>
              <a:t>1971 (2/3)</a:t>
            </a:r>
            <a:br>
              <a:rPr lang="en-US" b="1" dirty="0" smtClean="0"/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85834436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06BD-0723-40C0-9297-95B831241ECC}" type="slidenum">
              <a:rPr lang="en-US" smtClean="0"/>
              <a:t>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38200" y="1323072"/>
            <a:ext cx="50474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/>
              <a:t>Countries scheduled </a:t>
            </a:r>
            <a:r>
              <a:rPr lang="en-US" b="1" i="1" dirty="0"/>
              <a:t>for </a:t>
            </a:r>
            <a:r>
              <a:rPr lang="en-US" b="1" i="1" dirty="0" smtClean="0"/>
              <a:t>graduation</a:t>
            </a:r>
            <a:endParaRPr lang="en-US" b="1" i="1" dirty="0">
              <a:solidFill>
                <a:srgbClr val="C00000"/>
              </a:solidFill>
            </a:endParaRP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992136280"/>
              </p:ext>
            </p:extLst>
          </p:nvPr>
        </p:nvGraphicFramePr>
        <p:xfrm>
          <a:off x="6038044" y="1690688"/>
          <a:ext cx="4121955" cy="4447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1" name="Rectangle 10"/>
          <p:cNvSpPr/>
          <p:nvPr/>
        </p:nvSpPr>
        <p:spPr>
          <a:xfrm>
            <a:off x="6172200" y="1321356"/>
            <a:ext cx="46567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/>
              <a:t> Potentials for graduation</a:t>
            </a:r>
            <a:endParaRPr lang="en-US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15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Overview of LDCs Graduation since </a:t>
            </a:r>
            <a:r>
              <a:rPr lang="en-US" b="1" dirty="0" smtClean="0"/>
              <a:t>1971: </a:t>
            </a:r>
            <a:r>
              <a:rPr lang="en-US" b="1" i="1" dirty="0" smtClean="0"/>
              <a:t>Why is graduation so sticky? (3/3)</a:t>
            </a:r>
            <a:endParaRPr lang="en-US" b="1" i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094737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06BD-0723-40C0-9297-95B831241EC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28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Angola: A Sleeping Giant in Africa</a:t>
            </a:r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06BD-0723-40C0-9297-95B831241ECC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965385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70490" y="2202287"/>
            <a:ext cx="40826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Graduation message – focus more 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Human asset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Economic diversification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27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Transitory opportunities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693377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06BD-0723-40C0-9297-95B831241ECC}" type="slidenum">
              <a:rPr lang="en-US" smtClean="0"/>
              <a:t>7</a:t>
            </a:fld>
            <a:endParaRPr lang="en-US"/>
          </a:p>
        </p:txBody>
      </p:sp>
      <p:pic>
        <p:nvPicPr>
          <p:cNvPr id="5122" name="Picture 2" descr="UNDP logo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16475"/>
            <a:ext cx="9906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702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and non-structural opportunities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Structural Opportunities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67136805"/>
              </p:ext>
            </p:extLst>
          </p:nvPr>
        </p:nvGraphicFramePr>
        <p:xfrm>
          <a:off x="839788" y="2505075"/>
          <a:ext cx="5157787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Non-structural Opportunities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066042753"/>
              </p:ext>
            </p:extLst>
          </p:nvPr>
        </p:nvGraphicFramePr>
        <p:xfrm>
          <a:off x="6172200" y="2505075"/>
          <a:ext cx="5183188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06BD-0723-40C0-9297-95B831241EC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03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Structural and emerging risks to LDCs Graduation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Structural risks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90052972"/>
              </p:ext>
            </p:extLst>
          </p:nvPr>
        </p:nvGraphicFramePr>
        <p:xfrm>
          <a:off x="839788" y="2505075"/>
          <a:ext cx="5157787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Emerging risks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696778058"/>
              </p:ext>
            </p:extLst>
          </p:nvPr>
        </p:nvGraphicFramePr>
        <p:xfrm>
          <a:off x="6172200" y="2505075"/>
          <a:ext cx="5183188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06BD-0723-40C0-9297-95B831241EC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6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2196</TotalTime>
  <Words>586</Words>
  <Application>Microsoft Office PowerPoint</Application>
  <PresentationFormat>Widescreen</PresentationFormat>
  <Paragraphs>122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   Challenges and opportunities of LDCs Graduation: UNDP as a Strategic Partner  in the Graduation Process</vt:lpstr>
      <vt:lpstr>Overview of the presentation</vt:lpstr>
      <vt:lpstr>Overview of LDCs Graduation since 1971 (1/3)</vt:lpstr>
      <vt:lpstr>Overview of LDCs Graduation since 1971 (2/3) </vt:lpstr>
      <vt:lpstr>Overview of LDCs Graduation since 1971: Why is graduation so sticky? (3/3)</vt:lpstr>
      <vt:lpstr>Angola: A Sleeping Giant in Africa</vt:lpstr>
      <vt:lpstr>Transitory opportunities</vt:lpstr>
      <vt:lpstr>Structural and non-structural opportunities</vt:lpstr>
      <vt:lpstr>Structural and emerging risks to LDCs Graduation</vt:lpstr>
      <vt:lpstr>Emerging lessons  and messages</vt:lpstr>
      <vt:lpstr>UNDP as a Strategic Partner on LDCs Graduation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Processes,  Opportunities and Risks of the LDCs   in Africa in the context of the SDGs</dc:title>
  <dc:creator>Ayodele Odusola</dc:creator>
  <cp:lastModifiedBy>Glenda Gallardo</cp:lastModifiedBy>
  <cp:revision>87</cp:revision>
  <dcterms:created xsi:type="dcterms:W3CDTF">2016-05-26T20:34:16Z</dcterms:created>
  <dcterms:modified xsi:type="dcterms:W3CDTF">2016-10-25T10:09:25Z</dcterms:modified>
</cp:coreProperties>
</file>